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618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1376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jpg"/><Relationship Id="rId4" Type="http://schemas.openxmlformats.org/officeDocument/2006/relationships/image" Target="../media/image2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303758" y="104843"/>
            <a:ext cx="6048673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marL="0" marR="0" lvl="0" indent="0" algn="l" rtl="0" font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ja-JP" sz="1600" b="1" u="none" spc="0" dirty="0" err="1">
                <a:solidFill>
                  <a:srgbClr val="000000">
                    <a:alpha val="100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サーモス</a:t>
            </a:r>
            <a:r>
              <a:rPr lang="en-US" altLang="ja-JP" sz="1600" b="1" u="none" spc="0" dirty="0">
                <a:solidFill>
                  <a:srgbClr val="000000">
                    <a:alpha val="100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 </a:t>
            </a:r>
            <a:r>
              <a:rPr lang="en-US" altLang="ja-JP" sz="1600" b="1" u="none" spc="0" dirty="0" err="1">
                <a:solidFill>
                  <a:srgbClr val="000000">
                    <a:alpha val="100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保冷炭酸飲料ボトル</a:t>
            </a:r>
            <a:r>
              <a:rPr lang="en-US" altLang="ja-JP" sz="1600" b="1" u="none" spc="0" dirty="0">
                <a:solidFill>
                  <a:srgbClr val="000000">
                    <a:alpha val="100000"/>
                  </a:srgbClr>
                </a:solidFill>
                <a:latin typeface="ＭＳ Ｐゴシック"/>
              </a:rPr>
              <a:t> </a:t>
            </a:r>
            <a:r>
              <a:rPr lang="ja-JP" altLang="en-US" sz="1600" b="1" u="none" spc="0">
                <a:solidFill>
                  <a:srgbClr val="000000">
                    <a:alpha val="100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（</a:t>
            </a:r>
            <a:r>
              <a:rPr lang="ja-JP" altLang="en-US" sz="1600" b="1">
                <a:solidFill>
                  <a:srgbClr val="000000">
                    <a:alpha val="100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グレー</a:t>
            </a:r>
            <a:r>
              <a:rPr lang="ja-JP" altLang="en-US" sz="1600" b="1" u="none" spc="0">
                <a:solidFill>
                  <a:srgbClr val="000000">
                    <a:alpha val="100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）</a:t>
            </a:r>
            <a:endParaRPr lang="en-US" altLang="ja-JP" sz="1600" b="1" u="none" spc="0" dirty="0">
              <a:solidFill>
                <a:srgbClr val="000000">
                  <a:alpha val="100000"/>
                </a:srgbClr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6685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728477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u="none" spc="0" dirty="0">
                <a:solidFill>
                  <a:srgbClr val="000000">
                    <a:alpha val="100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φ65×240mm</a:t>
            </a:r>
          </a:p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21853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2169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</a:t>
            </a:r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色：</a:t>
            </a:r>
            <a:r>
              <a:rPr kumimoji="1"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A:</a:t>
            </a:r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パッド印刷</a:t>
            </a:r>
            <a:r>
              <a:rPr kumimoji="1"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 B:</a:t>
            </a:r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シルク印刷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383627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383467"/>
            <a:ext cx="2710218" cy="56380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marL="0" marR="0" lvl="0" indent="0" algn="l" rtl="0" fontAlgn="base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ja-JP" sz="1000" u="none" spc="0" dirty="0" err="1">
                <a:solidFill>
                  <a:srgbClr val="000000">
                    <a:alpha val="100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内瓶・胴部：ステンレス鋼</a:t>
            </a:r>
            <a:r>
              <a:rPr lang="en-US" altLang="ja-JP" sz="1000" u="none" spc="0" dirty="0">
                <a:solidFill>
                  <a:srgbClr val="000000">
                    <a:alpha val="100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
</a:t>
            </a:r>
            <a:r>
              <a:rPr lang="en-US" altLang="ja-JP" sz="1000" u="none" spc="0" dirty="0" err="1">
                <a:solidFill>
                  <a:srgbClr val="000000">
                    <a:alpha val="100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蓋：ポリプロピレン</a:t>
            </a:r>
            <a:r>
              <a:rPr lang="en-US" altLang="ja-JP" sz="1000" u="none" spc="0" dirty="0">
                <a:solidFill>
                  <a:srgbClr val="000000">
                    <a:alpha val="100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
</a:t>
            </a:r>
            <a:r>
              <a:rPr lang="en-US" altLang="ja-JP" sz="1000" u="none" spc="0" dirty="0" err="1">
                <a:solidFill>
                  <a:srgbClr val="000000">
                    <a:alpha val="100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パッキン：シリコーンゴム</a:t>
            </a:r>
            <a:endParaRPr lang="en-US" altLang="ja-JP" sz="1000" u="none" spc="0" dirty="0">
              <a:solidFill>
                <a:srgbClr val="000000">
                  <a:alpha val="100000"/>
                </a:srgbClr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917489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917329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要納期確認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684248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いつでも適温でお茶やスポーツ飲料、炭酸水もいつでも美味しく飲める、人気ブランド「サーモス」の保冷炭酸飲料ボトル（グレー）です。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スポーツ、ジム、レジャーやオフィスなど様々なシーンにフィットするステンレスボトルです。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ロゴも映えるシンプルデザインは、飽きが来ず長く愛用していただけます。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272488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272328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marL="0" marR="0" lvl="0" indent="0" algn="l" rtl="0" fontAlgn="base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ja-JP" sz="1000" u="none" spc="0" dirty="0" err="1">
                <a:solidFill>
                  <a:srgbClr val="000000">
                    <a:alpha val="100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化粧箱入</a:t>
            </a:r>
            <a:r>
              <a:rPr lang="en-US" altLang="ja-JP" sz="1000" u="none" spc="0" dirty="0">
                <a:solidFill>
                  <a:srgbClr val="000000">
                    <a:alpha val="100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（ </a:t>
            </a:r>
            <a:r>
              <a:rPr lang="en" altLang="ja-JP" sz="1000" b="0" i="0" dirty="0">
                <a:solidFill>
                  <a:srgbClr val="000000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250×73×73mm</a:t>
            </a:r>
            <a:r>
              <a:rPr lang="en-US" altLang="ja-JP" sz="1000" u="none" spc="0" dirty="0">
                <a:solidFill>
                  <a:srgbClr val="000000">
                    <a:alpha val="100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 ）</a:t>
            </a: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C95AA511-1C23-B69C-7279-63ACBF2AF7D2}"/>
              </a:ext>
            </a:extLst>
          </p:cNvPr>
          <p:cNvSpPr/>
          <p:nvPr/>
        </p:nvSpPr>
        <p:spPr>
          <a:xfrm>
            <a:off x="6392198" y="3600568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入数：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AD37C214-7091-9606-F63B-908F24F343A4}"/>
              </a:ext>
            </a:extLst>
          </p:cNvPr>
          <p:cNvSpPr/>
          <p:nvPr/>
        </p:nvSpPr>
        <p:spPr>
          <a:xfrm>
            <a:off x="7300358" y="3600408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24 </a:t>
            </a:r>
            <a:r>
              <a:rPr lang="ja-JP" altLang="en-US" sz="1000" b="0" i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（梱包割れ不可）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" name="正方形/長方形 5">
            <a:extLst>
              <a:ext uri="{FF2B5EF4-FFF2-40B4-BE49-F238E27FC236}">
                <a16:creationId xmlns:a16="http://schemas.microsoft.com/office/drawing/2014/main" id="{6B9EA516-CA51-5A5E-57AB-17AB58FA258C}"/>
              </a:ext>
            </a:extLst>
          </p:cNvPr>
          <p:cNvSpPr/>
          <p:nvPr/>
        </p:nvSpPr>
        <p:spPr>
          <a:xfrm>
            <a:off x="6392198" y="136205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容量：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6B2F9FBE-5730-1428-F3BD-47E701705209}"/>
              </a:ext>
            </a:extLst>
          </p:cNvPr>
          <p:cNvSpPr/>
          <p:nvPr/>
        </p:nvSpPr>
        <p:spPr>
          <a:xfrm>
            <a:off x="7300358" y="1423677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u="none" spc="0" dirty="0">
                <a:solidFill>
                  <a:srgbClr val="000000">
                    <a:alpha val="100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500ml</a:t>
            </a:r>
          </a:p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pic>
        <p:nvPicPr>
          <p:cNvPr id="20" name="図 19">
            <a:extLst>
              <a:ext uri="{FF2B5EF4-FFF2-40B4-BE49-F238E27FC236}">
                <a16:creationId xmlns:a16="http://schemas.microsoft.com/office/drawing/2014/main" id="{C7318CEA-1F67-7175-44F1-951B44B37D2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68663" y="5888949"/>
            <a:ext cx="1616358" cy="1616358"/>
          </a:xfrm>
          <a:prstGeom prst="rect">
            <a:avLst/>
          </a:prstGeom>
          <a:noFill/>
        </p:spPr>
      </p:pic>
      <p:pic>
        <p:nvPicPr>
          <p:cNvPr id="21" name="図 20">
            <a:extLst>
              <a:ext uri="{FF2B5EF4-FFF2-40B4-BE49-F238E27FC236}">
                <a16:creationId xmlns:a16="http://schemas.microsoft.com/office/drawing/2014/main" id="{B3529FAA-FC5A-5916-BC0C-9D7BB6AE69A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18490" y="5787072"/>
            <a:ext cx="1775778" cy="1775778"/>
          </a:xfrm>
          <a:prstGeom prst="rect">
            <a:avLst/>
          </a:prstGeom>
          <a:noFill/>
        </p:spPr>
      </p:pic>
      <p:pic>
        <p:nvPicPr>
          <p:cNvPr id="22" name="図 21">
            <a:extLst>
              <a:ext uri="{FF2B5EF4-FFF2-40B4-BE49-F238E27FC236}">
                <a16:creationId xmlns:a16="http://schemas.microsoft.com/office/drawing/2014/main" id="{A05965DC-E798-95E2-71D5-E777719F0E8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58069" y="1034722"/>
            <a:ext cx="4286250" cy="428625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17978</TotalTime>
  <Words>208</Words>
  <Application>Microsoft Macintosh PowerPoint</Application>
  <PresentationFormat>ユーザー設定</PresentationFormat>
  <Paragraphs>34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5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7" baseType="lpstr">
      <vt:lpstr>ＭＳ Ｐゴシック</vt:lpstr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568</cp:revision>
  <cp:lastPrinted>2021-10-13T13:51:27Z</cp:lastPrinted>
  <dcterms:created xsi:type="dcterms:W3CDTF">2013-12-25T09:34:24Z</dcterms:created>
  <dcterms:modified xsi:type="dcterms:W3CDTF">2024-06-17T04:50:53Z</dcterms:modified>
</cp:coreProperties>
</file>