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9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52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303758" y="104843"/>
            <a:ext cx="6048673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marL="0" marR="0" lvl="0" indent="0" algn="l" rtl="0" font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サーモス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</a:t>
            </a:r>
            <a:r>
              <a:rPr lang="en-US" altLang="ja-JP" sz="1600" b="1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真空断熱ワンタッチボトル</a:t>
            </a:r>
            <a:r>
              <a:rPr lang="en-US" altLang="ja-JP" sz="1600" b="1" u="none" spc="0" dirty="0">
                <a:solidFill>
                  <a:srgbClr val="000000">
                    <a:alpha val="100000"/>
                  </a:srgbClr>
                </a:solidFill>
                <a:latin typeface="ＭＳ Ｐゴシック"/>
              </a:rPr>
              <a:t> </a:t>
            </a:r>
            <a:r>
              <a:rPr lang="ja-JP" altLang="en-US" sz="1600" b="1" u="none" spc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（スモークブラック）</a:t>
            </a:r>
            <a:endParaRPr lang="en-US" altLang="ja-JP" sz="1600" b="1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668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7284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φ65×170mm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21853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2169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色：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パッド印刷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 B: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回転シルク印刷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38362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383467"/>
            <a:ext cx="2710218" cy="56380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内瓶・胴部：ステンレス鋼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蓋：ポリプロピレン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
</a:t>
            </a: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パッキン：シリコーンゴム</a:t>
            </a:r>
            <a:endParaRPr lang="en-US" altLang="ja-JP" sz="1000" u="none" spc="0" dirty="0">
              <a:solidFill>
                <a:srgbClr val="000000">
                  <a:alpha val="100000"/>
                </a:srgbClr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91748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91732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要納期確認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544616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家やオフィス、アウトドアなどドリンク類をいつでも美味しく飲める、人気ブランド「サーモス」の真空断熱ワンタッチボトル（スモークブラック）です。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片手でラクに開閉できる、超軽量ボトル。真空断熱構造でいつでも適温をキープできます。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誰もが納得の確かな品質と使用感は、人気ブランドならでは。ファミリー向け、新社会人、新入学生など、各種イベントのプレゼントに喜ばれるオールシーズン使える販促品です。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27248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27232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0" marR="0" lvl="0" indent="0" algn="l" rtl="0" fontAlgn="base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ja-JP" sz="1000" u="none" spc="0" dirty="0" err="1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化粧箱入</a:t>
            </a:r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（ 181×74×72mm ）</a:t>
            </a: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C95AA511-1C23-B69C-7279-63ACBF2AF7D2}"/>
              </a:ext>
            </a:extLst>
          </p:cNvPr>
          <p:cNvSpPr/>
          <p:nvPr/>
        </p:nvSpPr>
        <p:spPr>
          <a:xfrm>
            <a:off x="6392198" y="36005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D37C214-7091-9606-F63B-908F24F343A4}"/>
              </a:ext>
            </a:extLst>
          </p:cNvPr>
          <p:cNvSpPr/>
          <p:nvPr/>
        </p:nvSpPr>
        <p:spPr>
          <a:xfrm>
            <a:off x="7300358" y="36004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24 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（梱包割れ不可）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6B9EA516-CA51-5A5E-57AB-17AB58FA258C}"/>
              </a:ext>
            </a:extLst>
          </p:cNvPr>
          <p:cNvSpPr/>
          <p:nvPr/>
        </p:nvSpPr>
        <p:spPr>
          <a:xfrm>
            <a:off x="6392198" y="136205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容量：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6B2F9FBE-5730-1428-F3BD-47E701705209}"/>
              </a:ext>
            </a:extLst>
          </p:cNvPr>
          <p:cNvSpPr/>
          <p:nvPr/>
        </p:nvSpPr>
        <p:spPr>
          <a:xfrm>
            <a:off x="7300358" y="142367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u="none" spc="0" dirty="0">
                <a:solidFill>
                  <a:srgbClr val="000000">
                    <a:alpha val="100000"/>
                  </a:srgbClr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350ml</a:t>
            </a:r>
          </a:p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3" name="図 12">
            <a:extLst>
              <a:ext uri="{FF2B5EF4-FFF2-40B4-BE49-F238E27FC236}">
                <a16:creationId xmlns:a16="http://schemas.microsoft.com/office/drawing/2014/main" id="{93A5953A-DE30-2BA0-2749-7849898F2E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069" y="940283"/>
            <a:ext cx="4286250" cy="4286250"/>
          </a:xfrm>
          <a:prstGeom prst="rect">
            <a:avLst/>
          </a:prstGeom>
          <a:noFill/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A20CC42E-F66E-5B33-26AF-9F57E1531E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2062" y="5928230"/>
            <a:ext cx="1626793" cy="1626793"/>
          </a:xfrm>
          <a:prstGeom prst="rect">
            <a:avLst/>
          </a:prstGeom>
          <a:noFill/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289743CC-1EE3-FC49-079E-2917D8A862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8731" y="5883544"/>
            <a:ext cx="15841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17975</TotalTime>
  <Words>231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7" baseType="lpstr">
      <vt:lpstr>ＭＳ Ｐゴシック</vt:lpstr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564</cp:revision>
  <cp:lastPrinted>2021-10-13T13:51:27Z</cp:lastPrinted>
  <dcterms:created xsi:type="dcterms:W3CDTF">2013-12-25T09:34:24Z</dcterms:created>
  <dcterms:modified xsi:type="dcterms:W3CDTF">2024-06-17T05:06:35Z</dcterms:modified>
</cp:coreProperties>
</file>