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18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37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03758" y="104843"/>
            <a:ext cx="60486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marL="0" marR="0" lvl="0" indent="0" algn="l" rtl="0" font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600" b="1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サーモス</a:t>
            </a:r>
            <a:r>
              <a:rPr lang="en-US" altLang="ja-JP" sz="1600" b="1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en-US" altLang="ja-JP" sz="1600" b="1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真空断熱ワンタッチボトル</a:t>
            </a:r>
            <a:r>
              <a:rPr lang="en-US" altLang="ja-JP" sz="1600" b="1" u="none" spc="0" dirty="0">
                <a:solidFill>
                  <a:srgbClr val="000000">
                    <a:alpha val="100000"/>
                  </a:srgbClr>
                </a:solidFill>
                <a:latin typeface="ＭＳ Ｐゴシック"/>
              </a:rPr>
              <a:t> </a:t>
            </a:r>
            <a:r>
              <a:rPr lang="ja-JP" altLang="en-US" sz="1600" b="1" u="none" spc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ja-JP" altLang="en-US" sz="1600" b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アッシュ</a:t>
            </a:r>
            <a:r>
              <a:rPr lang="ja-JP" altLang="en-US" sz="1600" b="1" u="none" spc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ホワイト）</a:t>
            </a:r>
            <a:endParaRPr lang="en-US" altLang="ja-JP" sz="1600" b="1" u="none" spc="0" dirty="0">
              <a:solidFill>
                <a:srgbClr val="000000">
                  <a:alpha val="100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668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7284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φ65×170mm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21853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2169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色：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A: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パッド印刷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 B: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　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色：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UV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インクジェット（白引き有り）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38362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383467"/>
            <a:ext cx="2710218" cy="56380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内瓶・胴部：ステンレス鋼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
</a:t>
            </a: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蓋：ポリプロピレン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
</a:t>
            </a: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パッキン：シリコーンゴム</a:t>
            </a:r>
            <a:endParaRPr lang="en-US" altLang="ja-JP" sz="1000" u="none" spc="0" dirty="0">
              <a:solidFill>
                <a:srgbClr val="000000">
                  <a:alpha val="100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544616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家やオフィス、アウトドアなどドリンク類をいつでも美味しく飲める、人気ブランド「サーモス」の真空断熱ワンタッチボトル（アッシュホワイト）です。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片手でラクに開閉できる、超軽量ボトル。真空断熱構造でいつでも適温をキープできます。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誰もが納得の確かな品質と使用感は、人気ブランドならでは。ファミリー向け、新社会人、新入学生など、各種イベントのプレゼントに喜ばれるオールシーズン使える販促品です。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化粧箱入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 181×74×72mm ）</a:t>
            </a: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95AA511-1C23-B69C-7279-63ACBF2AF7D2}"/>
              </a:ext>
            </a:extLst>
          </p:cNvPr>
          <p:cNvSpPr/>
          <p:nvPr/>
        </p:nvSpPr>
        <p:spPr>
          <a:xfrm>
            <a:off x="6392198" y="36005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D37C214-7091-9606-F63B-908F24F343A4}"/>
              </a:ext>
            </a:extLst>
          </p:cNvPr>
          <p:cNvSpPr/>
          <p:nvPr/>
        </p:nvSpPr>
        <p:spPr>
          <a:xfrm>
            <a:off x="7300358" y="36004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24 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（梱包割れ不可）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6B9EA516-CA51-5A5E-57AB-17AB58FA258C}"/>
              </a:ext>
            </a:extLst>
          </p:cNvPr>
          <p:cNvSpPr/>
          <p:nvPr/>
        </p:nvSpPr>
        <p:spPr>
          <a:xfrm>
            <a:off x="6392198" y="13620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容量：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B2F9FBE-5730-1428-F3BD-47E701705209}"/>
              </a:ext>
            </a:extLst>
          </p:cNvPr>
          <p:cNvSpPr/>
          <p:nvPr/>
        </p:nvSpPr>
        <p:spPr>
          <a:xfrm>
            <a:off x="7300358" y="14236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350ml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A20CC42E-F66E-5B33-26AF-9F57E1531E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2062" y="5928230"/>
            <a:ext cx="1626793" cy="1626793"/>
          </a:xfrm>
          <a:prstGeom prst="rect">
            <a:avLst/>
          </a:prstGeom>
          <a:noFill/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F9ACE11F-A6BE-4BA5-160A-A1FCF4EE87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4396" y="935207"/>
            <a:ext cx="4286250" cy="4286250"/>
          </a:xfrm>
          <a:prstGeom prst="rect">
            <a:avLst/>
          </a:prstGeom>
          <a:noFill/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26D9E329-A7CC-0C18-C608-4D4D1EBBEE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2198" y="5927913"/>
            <a:ext cx="1584176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17975</TotalTime>
  <Words>239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ＭＳ Ｐゴシック</vt:lpstr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2024-06-16T14:22:31Z</dcterms:modified>
</cp:coreProperties>
</file>