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348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61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サーモス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真空断熱ワンタッチボトル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 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（スモークカーキ）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φ65×170mm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パッド印刷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B: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83467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内瓶・胴部：ステンレス鋼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
</a:t>
            </a: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蓋：ポリプロピレン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
</a:t>
            </a: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パッキン：シリコーンゴム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家やオフィス、アウトドアなどドリンク類をいつでも美味しく飲める、人気ブランド「サーモス」の真空断熱ワンタッチボトル（スモークカーキ）です。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片手でラクに開閉できる、超軽量ボトル。真空断熱構造でいつでも適温をキープできます。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誰もが納得の確かな品質と使用感は、人気ブランドならでは。ファミリー向け、新社会人、新入学生など、各種イベントのプレゼントに喜ばれるオールシーズン使える販促品です。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181×74×72mm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350ml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A20CC42E-F66E-5B33-26AF-9F57E1531E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2062" y="5928230"/>
            <a:ext cx="1626793" cy="1626793"/>
          </a:xfrm>
          <a:prstGeom prst="rect">
            <a:avLst/>
          </a:prstGeom>
          <a:noFill/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21DC2E1E-5C24-42BA-F715-649F054A07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0303" y="1027502"/>
            <a:ext cx="4286250" cy="4286250"/>
          </a:xfrm>
          <a:prstGeom prst="rect">
            <a:avLst/>
          </a:prstGeom>
          <a:noFill/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94683DAE-8378-FC26-F3DA-7E7FDB596E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9857" y="5833946"/>
            <a:ext cx="1626794" cy="1626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17976</TotalTime>
  <Words>231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2024-06-17T05:08:14Z</dcterms:modified>
</cp:coreProperties>
</file>