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真空断熱ワンタッチボトル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（モーヴピンク）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φ65×170mm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家やオフィス、アウトドアなどドリンク類をいつでも美味しく飲める、人気ブランド「サーモス」の真空断熱ワンタッチボトル（モーヴピンク）です。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片手でラクに開閉できる、超軽量ボトル。真空断熱構造でいつでも適温をキープできます。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誰もが納得の確かな品質と使用感は、人気ブランドならでは。ファミリー向け、新社会人、新入学生など、各種イベントのプレゼントに喜ばれるオールシーズン使える販促品です。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181×74×72mm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20CC42E-F66E-5B33-26AF-9F57E1531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062" y="5928230"/>
            <a:ext cx="1626793" cy="1626793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BDE180CE-2768-C291-EE7E-9B84DA00B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081" y="997084"/>
            <a:ext cx="4286250" cy="4286250"/>
          </a:xfrm>
          <a:prstGeom prst="rect">
            <a:avLst/>
          </a:prstGeom>
          <a:noFill/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8B8C546-5848-AE66-8B91-43679E70A0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6711" y="5770073"/>
            <a:ext cx="1676421" cy="167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17975</TotalTime>
  <Words>231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2024-06-17T05:09:35Z</dcterms:modified>
</cp:coreProperties>
</file>