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103" autoAdjust="0"/>
    <p:restoredTop sz="86375" autoAdjust="0"/>
  </p:normalViewPr>
  <p:slideViewPr>
    <p:cSldViewPr snapToObjects="1">
      <p:cViewPr varScale="1">
        <p:scale>
          <a:sx n="102" d="100"/>
          <a:sy n="102" d="100"/>
        </p:scale>
        <p:origin x="192" y="17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サーモス・真空断熱ステンレスタンブラ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φ70×125mm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色：パッド印刷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3836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83467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ステンレス鋼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684248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家やオフィス、アウトドアなどドリンク類をいつでも美味しく飲める、人気ブランド「サーモス」の真空断熱ステンレスタンブラーです。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アイスもホットも飲みごろの温度を長時間キープ。保冷温機能のある真空断熱構造なので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年中活躍するタンブラーです。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ロゴも映えるシンプルデザインは、飽きが来ず長く愛用していただけます。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</a:t>
            </a:r>
            <a:r>
              <a:rPr lang="en-US" altLang="ja-JP" sz="1000" u="none" spc="0" dirty="0">
                <a:solidFill>
                  <a:srgbClr val="00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135</a:t>
            </a:r>
            <a:r>
              <a:rPr lang="en" altLang="ja-JP" sz="1000" b="0" i="0" dirty="0">
                <a:solidFill>
                  <a:srgbClr val="00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×7</a:t>
            </a:r>
            <a:r>
              <a:rPr lang="en-US" altLang="ja-JP" sz="1000" b="0" i="0" dirty="0">
                <a:solidFill>
                  <a:srgbClr val="00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en" altLang="ja-JP" sz="1000" b="0" i="0" dirty="0">
                <a:solidFill>
                  <a:srgbClr val="00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×7</a:t>
            </a:r>
            <a:r>
              <a:rPr lang="en-US" altLang="ja-JP" sz="1000" b="0" i="0" dirty="0">
                <a:solidFill>
                  <a:srgbClr val="00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en" altLang="ja-JP" sz="1000" b="0" i="0" dirty="0">
                <a:solidFill>
                  <a:srgbClr val="00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300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FAD9D4E4-FAFB-C126-FAF3-F34C40658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096" y="1155773"/>
            <a:ext cx="4286250" cy="4286250"/>
          </a:xfrm>
          <a:prstGeom prst="rect">
            <a:avLst/>
          </a:prstGeom>
          <a:noFill/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2F0D984-3BF8-129B-F3E7-D4C125DFFA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7996" y="5791214"/>
            <a:ext cx="1597046" cy="1597046"/>
          </a:xfrm>
          <a:prstGeom prst="rect">
            <a:avLst/>
          </a:prstGeom>
          <a:noFill/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F73FBE8-1E83-CDF0-D9FA-ABDD565525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4150" y="5901998"/>
            <a:ext cx="1597046" cy="15970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17982</TotalTime>
  <Words>195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2024-06-17T04:54:30Z</dcterms:modified>
</cp:coreProperties>
</file>