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87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サーモス・真空断熱ステンレスマグ（蓋付き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)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アッシュブルー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φ70×100mm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ステンレス鋼、</a:t>
            </a:r>
            <a:r>
              <a:rPr lang="en" altLang="ja-JP" sz="1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樹脂、ポリプロピレン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家やオフィス、アウトドアなどドリンク類をいつでも美味しく飲める、人気ブランド「サーモス」の蓋付き真空断熱ステンレスマグです。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温・冷どちらも長く楽しめる魔法びん構造で、持ち手と蓋付きなので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99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×98×82mm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B626E6B-48EA-C5F0-95AE-1D793F032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198" y="5764429"/>
            <a:ext cx="1713826" cy="1713826"/>
          </a:xfrm>
          <a:prstGeom prst="rect">
            <a:avLst/>
          </a:prstGeom>
          <a:noFill/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2BC27E0-EA05-CCB3-6808-2E7975BEB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556" y="5869967"/>
            <a:ext cx="1692424" cy="1692424"/>
          </a:xfrm>
          <a:prstGeom prst="rect">
            <a:avLst/>
          </a:prstGeom>
          <a:noFill/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03A264F0-A1BC-AB81-2E9C-C2C58CBF66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938" y="1103938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18044</TotalTime>
  <Words>180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2024-06-16T16:15:34Z</dcterms:modified>
</cp:coreProperties>
</file>