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435" autoAdjust="0"/>
    <p:restoredTop sz="86375" autoAdjust="0"/>
  </p:normalViewPr>
  <p:slideViewPr>
    <p:cSldViewPr snapToObjects="1">
      <p:cViewPr varScale="1">
        <p:scale>
          <a:sx n="117" d="100"/>
          <a:sy n="117" d="100"/>
        </p:scale>
        <p:origin x="87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サーモス・真空断熱ステンレスマグ（蓋付き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) 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ベージュ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ＭＳ Ｐゴシック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φ70×100mm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色：パッド印刷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497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41265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ステンレス鋼、</a:t>
            </a:r>
            <a:r>
              <a:rPr lang="en" altLang="ja-JP" sz="1000" b="0" i="0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樹脂、ポリプロピレン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家やオフィス、アウトドアなどドリンク類をいつでも美味しく飲める、人気ブランド「サーモス」の蓋付き真空断熱ステンレスマグです。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温・冷どちらも長く楽しめる魔法びん構造で、持ち手と蓋付きなので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年中、屋内外問わず大活躍します。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</a:t>
            </a:r>
            <a:r>
              <a:rPr lang="en-US" altLang="ja-JP" sz="100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99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×98×82mm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24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280ml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7" name="図 16">
            <a:extLst>
              <a:ext uri="{FF2B5EF4-FFF2-40B4-BE49-F238E27FC236}">
                <a16:creationId xmlns:a16="http://schemas.microsoft.com/office/drawing/2014/main" id="{FB626E6B-48EA-C5F0-95AE-1D793F0323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2198" y="5764429"/>
            <a:ext cx="1713826" cy="1713826"/>
          </a:xfrm>
          <a:prstGeom prst="rect">
            <a:avLst/>
          </a:prstGeom>
          <a:noFill/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F2BC27E0-EA05-CCB3-6808-2E7975BEBE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2556" y="5869967"/>
            <a:ext cx="1692424" cy="1692424"/>
          </a:xfrm>
          <a:prstGeom prst="rect">
            <a:avLst/>
          </a:prstGeom>
          <a:noFill/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3622398A-16F6-B027-5194-8EF3D4F4D9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8069" y="1159876"/>
            <a:ext cx="4286250" cy="428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18044</TotalTime>
  <Words>180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2024-06-16T16:16:03Z</dcterms:modified>
</cp:coreProperties>
</file>