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サーモス・真空断熱タンブラー350ml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φ70×145mm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51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真空断熱構造で結露しにくく、熱くなりにくい、人気ブランド「サーモス」の真空断熱タンブラーです。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155×75×75mm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B34AC8B-1F18-DE5B-3ED3-1ADD1FFE4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42" y="1015672"/>
            <a:ext cx="4286250" cy="4286250"/>
          </a:xfrm>
          <a:prstGeom prst="rect">
            <a:avLst/>
          </a:prstGeom>
          <a:noFill/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A268E25-090C-98B0-468B-BA2E4BA4B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967" y="5819930"/>
            <a:ext cx="1561075" cy="1561075"/>
          </a:xfrm>
          <a:prstGeom prst="rect">
            <a:avLst/>
          </a:prstGeom>
          <a:noFill/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6B3C1A4D-3697-1105-4664-D6C6DFEED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3660" y="5827746"/>
            <a:ext cx="1735104" cy="17351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164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2024-06-16T15:15:19Z</dcterms:modified>
</cp:coreProperties>
</file>