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435" autoAdjust="0"/>
    <p:restoredTop sz="86375" autoAdjust="0"/>
  </p:normalViewPr>
  <p:slideViewPr>
    <p:cSldViewPr snapToObjects="1">
      <p:cViewPr varScale="1">
        <p:scale>
          <a:sx n="117" d="100"/>
          <a:sy n="117" d="100"/>
        </p:scale>
        <p:origin x="872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g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303758" y="104843"/>
            <a:ext cx="6048673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marL="0" marR="0" lvl="0" indent="0" algn="l" rtl="0" font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ja-JP" sz="1600" b="1" u="none" spc="0" dirty="0">
                <a:solidFill>
                  <a:srgbClr val="000000">
                    <a:alpha val="100000"/>
                  </a:srgbClr>
                </a:solidFill>
                <a:latin typeface="ＭＳ Ｐゴシック"/>
              </a:rPr>
              <a:t>サーモス・真空断熱タンブラー400ml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6685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72847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φ70×160mm</a:t>
            </a:r>
          </a:p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21853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2169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色：パッド印刷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38362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275167"/>
            <a:ext cx="2710218" cy="56380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0" marR="0" lvl="0" indent="0" algn="l" rtl="0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ja-JP" altLang="en-US" sz="100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ステンレス鋼</a:t>
            </a:r>
            <a:endParaRPr lang="en-US" altLang="ja-JP" sz="1000" u="none" spc="0" dirty="0">
              <a:solidFill>
                <a:srgbClr val="000000">
                  <a:alpha val="100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91748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91732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要納期確認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544616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真空断熱構造で結露しにくく、熱くなりにくい、人気ブランド「サーモス」の真空断熱タンブラーです。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ファミリー向け、新社会人、新入学生など、各種イベントのプレゼントに喜ばれるオールシーズン使える販促品です。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27248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27232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0" marR="0" lvl="0" indent="0" algn="l" rtl="0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ja-JP" sz="1000" u="none" spc="0" dirty="0" err="1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化粧箱入</a:t>
            </a:r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（ 170×80×80mm ）</a:t>
            </a: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C95AA511-1C23-B69C-7279-63ACBF2AF7D2}"/>
              </a:ext>
            </a:extLst>
          </p:cNvPr>
          <p:cNvSpPr/>
          <p:nvPr/>
        </p:nvSpPr>
        <p:spPr>
          <a:xfrm>
            <a:off x="6392198" y="360056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入数：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AD37C214-7091-9606-F63B-908F24F343A4}"/>
              </a:ext>
            </a:extLst>
          </p:cNvPr>
          <p:cNvSpPr/>
          <p:nvPr/>
        </p:nvSpPr>
        <p:spPr>
          <a:xfrm>
            <a:off x="7300358" y="360040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12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（梱包割れ不可）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6B9EA516-CA51-5A5E-57AB-17AB58FA258C}"/>
              </a:ext>
            </a:extLst>
          </p:cNvPr>
          <p:cNvSpPr/>
          <p:nvPr/>
        </p:nvSpPr>
        <p:spPr>
          <a:xfrm>
            <a:off x="6392198" y="136205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容量：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6B2F9FBE-5730-1428-F3BD-47E701705209}"/>
              </a:ext>
            </a:extLst>
          </p:cNvPr>
          <p:cNvSpPr/>
          <p:nvPr/>
        </p:nvSpPr>
        <p:spPr>
          <a:xfrm>
            <a:off x="7300358" y="142367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400</a:t>
            </a:r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ml</a:t>
            </a:r>
          </a:p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0BC02EAA-8142-A772-5189-7ABC612541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9115" y="1001159"/>
            <a:ext cx="4286250" cy="4286250"/>
          </a:xfrm>
          <a:prstGeom prst="rect">
            <a:avLst/>
          </a:prstGeom>
          <a:noFill/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A9DFA629-BE1F-6903-323D-668AFF6673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40461" y="5895996"/>
            <a:ext cx="1508204" cy="1508204"/>
          </a:xfrm>
          <a:prstGeom prst="rect">
            <a:avLst/>
          </a:prstGeom>
          <a:noFill/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4186A53F-2A85-80AD-132F-CC4BFCCBEEE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79129" y="5926980"/>
            <a:ext cx="1568520" cy="15685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17980</TotalTime>
  <Words>164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ＭＳ Ｐゴシック</vt:lpstr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564</cp:revision>
  <cp:lastPrinted>2021-10-13T13:51:27Z</cp:lastPrinted>
  <dcterms:created xsi:type="dcterms:W3CDTF">2013-12-25T09:34:24Z</dcterms:created>
  <dcterms:modified xsi:type="dcterms:W3CDTF">2024-06-16T15:11:52Z</dcterms:modified>
</cp:coreProperties>
</file>