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2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サーモス・真空断熱タンブラ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ー（蓋付き）300ml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　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ミントグリーン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φ80×105mm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：パッド印刷　　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胴部：ステンレス鋼</a:t>
            </a:r>
            <a:endParaRPr lang="en-US" altLang="ja-JP" sz="10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ファミリー向け、新社会人、新入学生など、各種イベントのプレゼントに喜ばれるオールシーズン使える販促品です。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117×86×86mm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12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300ml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2" name="図 21">
            <a:extLst>
              <a:ext uri="{FF2B5EF4-FFF2-40B4-BE49-F238E27FC236}">
                <a16:creationId xmlns:a16="http://schemas.microsoft.com/office/drawing/2014/main" id="{E3825C59-F65C-0DC0-72DC-FA06A1CE05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759" y="1103938"/>
            <a:ext cx="4286250" cy="4286250"/>
          </a:xfrm>
          <a:prstGeom prst="rect">
            <a:avLst/>
          </a:prstGeom>
          <a:noFill/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541DEEF7-4F52-31C5-58CC-8C8C3AFAB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438" y="5906656"/>
            <a:ext cx="1433635" cy="1433635"/>
          </a:xfrm>
          <a:prstGeom prst="rect">
            <a:avLst/>
          </a:prstGeom>
          <a:noFill/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ECA73DBC-5937-3D73-2A75-6DAAE4DD44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7182" y="5891466"/>
            <a:ext cx="1433635" cy="14336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18050</TotalTime>
  <Words>204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2024-06-17T05:01:25Z</dcterms:modified>
</cp:coreProperties>
</file>