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2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0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03758" y="104843"/>
            <a:ext cx="604867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marL="0" marR="0" lvl="0" indent="0" algn="l" rtl="0" font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600" b="1" u="none" spc="0" dirty="0" err="1">
                <a:solidFill>
                  <a:srgbClr val="000000">
                    <a:alpha val="100000"/>
                  </a:srgbClr>
                </a:solidFill>
                <a:latin typeface="ＭＳ Ｐゴシック"/>
              </a:rPr>
              <a:t>サーモス・真空断熱タンブラ</a:t>
            </a:r>
            <a:r>
              <a:rPr lang="en-US" altLang="ja-JP" sz="1600" b="1" u="none" spc="0" dirty="0">
                <a:solidFill>
                  <a:srgbClr val="000000">
                    <a:alpha val="100000"/>
                  </a:srgbClr>
                </a:solidFill>
                <a:latin typeface="ＭＳ Ｐゴシック"/>
              </a:rPr>
              <a:t>ー（蓋付き）300ml</a:t>
            </a:r>
            <a:r>
              <a:rPr lang="ja-JP" altLang="en-US" sz="1600" b="1" u="none" spc="0">
                <a:solidFill>
                  <a:srgbClr val="000000">
                    <a:alpha val="100000"/>
                  </a:srgbClr>
                </a:solidFill>
                <a:latin typeface="ＭＳ Ｐゴシック"/>
              </a:rPr>
              <a:t>　ミルクブラウン</a:t>
            </a:r>
            <a:endParaRPr lang="en-US" altLang="ja-JP" sz="1600" b="1" u="none" spc="0" dirty="0">
              <a:solidFill>
                <a:srgbClr val="000000">
                  <a:alpha val="100000"/>
                </a:srgbClr>
              </a:solidFill>
              <a:latin typeface="ＭＳ Ｐゴシック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668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72847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φ80×105mm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21853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2169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：パッド印刷　　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B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：回転シルク印刷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497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341265"/>
            <a:ext cx="2710218" cy="56380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ja-JP" altLang="en-US" sz="1000" b="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胴部：ステンレス鋼</a:t>
            </a:r>
            <a:endParaRPr lang="en-US" altLang="ja-JP" sz="1000" b="0" i="0" dirty="0">
              <a:solidFill>
                <a:srgbClr val="000000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ja-JP" altLang="en-US" sz="1000" b="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蓋：ポリプロピレン</a:t>
            </a:r>
            <a:endParaRPr lang="en-US" altLang="ja-JP" sz="1000" u="none" spc="0" dirty="0">
              <a:solidFill>
                <a:srgbClr val="000000">
                  <a:alpha val="100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91748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91732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544616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家やオフィス、アウトドアなどドリンク類をいつでも美味しく飲める、人気ブランド「サーモス」の蓋付き真空断熱タンブラーです。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温・冷どちらも長く楽しめる魔法びん構造で、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年中、屋内外問わず大活躍します。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ファミリー向け、新社会人、新入学生など、各種イベントのプレゼントに喜ばれるオールシーズン使える販促品です。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7248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7232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000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化粧箱入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 117×86×86mm ）</a:t>
            </a: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95AA511-1C23-B69C-7279-63ACBF2AF7D2}"/>
              </a:ext>
            </a:extLst>
          </p:cNvPr>
          <p:cNvSpPr/>
          <p:nvPr/>
        </p:nvSpPr>
        <p:spPr>
          <a:xfrm>
            <a:off x="6392198" y="36005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D37C214-7091-9606-F63B-908F24F343A4}"/>
              </a:ext>
            </a:extLst>
          </p:cNvPr>
          <p:cNvSpPr/>
          <p:nvPr/>
        </p:nvSpPr>
        <p:spPr>
          <a:xfrm>
            <a:off x="7300358" y="36004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12 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（梱包割れ不可）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6B9EA516-CA51-5A5E-57AB-17AB58FA258C}"/>
              </a:ext>
            </a:extLst>
          </p:cNvPr>
          <p:cNvSpPr/>
          <p:nvPr/>
        </p:nvSpPr>
        <p:spPr>
          <a:xfrm>
            <a:off x="6392198" y="13620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容量：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B2F9FBE-5730-1428-F3BD-47E701705209}"/>
              </a:ext>
            </a:extLst>
          </p:cNvPr>
          <p:cNvSpPr/>
          <p:nvPr/>
        </p:nvSpPr>
        <p:spPr>
          <a:xfrm>
            <a:off x="7300358" y="142367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300ml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4" name="図 23">
            <a:extLst>
              <a:ext uri="{FF2B5EF4-FFF2-40B4-BE49-F238E27FC236}">
                <a16:creationId xmlns:a16="http://schemas.microsoft.com/office/drawing/2014/main" id="{541DEEF7-4F52-31C5-58CC-8C8C3AFABE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9438" y="5906656"/>
            <a:ext cx="1433635" cy="1433635"/>
          </a:xfrm>
          <a:prstGeom prst="rect">
            <a:avLst/>
          </a:prstGeom>
          <a:noFill/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ECA73DBC-5937-3D73-2A75-6DAAE4DD44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37182" y="5891466"/>
            <a:ext cx="1433635" cy="1433635"/>
          </a:xfrm>
          <a:prstGeom prst="rect">
            <a:avLst/>
          </a:prstGeom>
          <a:noFill/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2A863B94-4D41-539B-D1EE-4038D2D297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6365" y="1103938"/>
            <a:ext cx="4286250" cy="42862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18049</TotalTime>
  <Words>202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ＭＳ Ｐゴシック</vt:lpstr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572</cp:revision>
  <cp:lastPrinted>2021-10-13T13:51:27Z</cp:lastPrinted>
  <dcterms:created xsi:type="dcterms:W3CDTF">2013-12-25T09:34:24Z</dcterms:created>
  <dcterms:modified xsi:type="dcterms:W3CDTF">2024-06-17T05:02:02Z</dcterms:modified>
</cp:coreProperties>
</file>