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ー（蓋付き）400ml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フォレストグリーン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φ80×135mm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144×86×86mm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6715AD7B-AA95-7BF0-801A-8AF567049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95" y="5943988"/>
            <a:ext cx="1433635" cy="1433635"/>
          </a:xfrm>
          <a:prstGeom prst="rect">
            <a:avLst/>
          </a:prstGeom>
          <a:noFill/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57A44B9-AAE6-FB46-6EF4-B28AC6168C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182" y="5968188"/>
            <a:ext cx="1433635" cy="1433635"/>
          </a:xfrm>
          <a:prstGeom prst="rect">
            <a:avLst/>
          </a:prstGeom>
          <a:noFill/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F05B41F-1C32-DB45-F1F1-72A510561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113" y="1094503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18052</TotalTime>
  <Words>204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2024-06-17T05:03:52Z</dcterms:modified>
</cp:coreProperties>
</file>