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ー（蓋付き）400ml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ミルクブラウン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φ80×135mm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144×86×86mm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6715AD7B-AA95-7BF0-801A-8AF5670498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195" y="5943988"/>
            <a:ext cx="1433635" cy="1433635"/>
          </a:xfrm>
          <a:prstGeom prst="rect">
            <a:avLst/>
          </a:prstGeom>
          <a:noFill/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257A44B9-AAE6-FB46-6EF4-B28AC6168C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182" y="5968188"/>
            <a:ext cx="1433635" cy="1433635"/>
          </a:xfrm>
          <a:prstGeom prst="rect">
            <a:avLst/>
          </a:prstGeom>
          <a:noFill/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A250F71-01B3-6DCD-7C41-E8AA78345F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2156" y="1034722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18052</TotalTime>
  <Words>202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2024-06-17T05:04:25Z</dcterms:modified>
</cp:coreProperties>
</file>