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7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サーモス　真空断熱ステンレスカップ（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バニラ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φ75×90mm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色：パッド印刷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272481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ステンレス鋼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9376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9360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飲み口の丸みや手になじむフォルムが人気の真空断熱カップです。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保温・保冷に優れたステンレス製で、容量は使いやすい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メーカーパッケージの化粧箱入りかつ名入れ対応で、グッズや記念品にピッタリです。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色はバニラの他にも、ピーチ、アクア、ミントがございます。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1131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1115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98×79×79mm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6D8EFD4-FCB9-3B02-EFF9-9DC4BA7D4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3471" y="5844327"/>
            <a:ext cx="1626790" cy="162679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0F7AA2E-C219-D783-AB3C-37B4ABF24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2102" y="5900452"/>
            <a:ext cx="1626790" cy="162679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26C23005-D79D-D10E-ABE1-B1E63B8F98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313" y="929239"/>
            <a:ext cx="4487061" cy="448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18042</TotalTime>
  <Words>190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2025-06-26T08:17:24Z</dcterms:modified>
</cp:coreProperties>
</file>