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379282E-AF29-49D2-A09E-E7FE15845E0D}"/>
    <pc:docChg chg="custSel modSld">
      <pc:chgData name="瑛莉菜 羽田" userId="64c7e7a027abc1d1" providerId="LiveId" clId="{3379282E-AF29-49D2-A09E-E7FE15845E0D}" dt="2024-11-05T04:20:38.997" v="20" actId="1076"/>
      <pc:docMkLst>
        <pc:docMk/>
      </pc:docMkLst>
      <pc:sldChg chg="addSp delSp modSp mod">
        <pc:chgData name="瑛莉菜 羽田" userId="64c7e7a027abc1d1" providerId="LiveId" clId="{3379282E-AF29-49D2-A09E-E7FE15845E0D}" dt="2024-11-05T04:20:38.997" v="20" actId="1076"/>
        <pc:sldMkLst>
          <pc:docMk/>
          <pc:sldMk cId="4010063240" sldId="375"/>
        </pc:sldMkLst>
        <pc:spChg chg="mod">
          <ac:chgData name="瑛莉菜 羽田" userId="64c7e7a027abc1d1" providerId="LiveId" clId="{3379282E-AF29-49D2-A09E-E7FE15845E0D}" dt="2024-11-05T04:19:53.502" v="8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379282E-AF29-49D2-A09E-E7FE15845E0D}" dt="2024-11-05T04:19:29.818" v="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79282E-AF29-49D2-A09E-E7FE15845E0D}" dt="2024-11-05T04:20:10.550" v="1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79282E-AF29-49D2-A09E-E7FE15845E0D}" dt="2024-11-05T04:19:17.637" v="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379282E-AF29-49D2-A09E-E7FE15845E0D}" dt="2024-11-05T04:20:14.027" v="12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3379282E-AF29-49D2-A09E-E7FE15845E0D}" dt="2024-11-05T04:20:24.871" v="15" actId="1076"/>
          <ac:picMkLst>
            <pc:docMk/>
            <pc:sldMk cId="4010063240" sldId="375"/>
            <ac:picMk id="6" creationId="{39C63AB5-52EF-4A7E-D379-98E6CFC08185}"/>
          </ac:picMkLst>
        </pc:picChg>
        <pc:picChg chg="del">
          <ac:chgData name="瑛莉菜 羽田" userId="64c7e7a027abc1d1" providerId="LiveId" clId="{3379282E-AF29-49D2-A09E-E7FE15845E0D}" dt="2024-11-05T04:20:13.523" v="11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3379282E-AF29-49D2-A09E-E7FE15845E0D}" dt="2024-11-05T04:20:38.997" v="20" actId="1076"/>
          <ac:picMkLst>
            <pc:docMk/>
            <pc:sldMk cId="4010063240" sldId="375"/>
            <ac:picMk id="9" creationId="{A6E0BEBA-7910-A7D3-6D84-ED21CCB5BF20}"/>
          </ac:picMkLst>
        </pc:picChg>
      </pc:sldChg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MOTTERU 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クーラーポーチ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H200×W190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ポリエステル（再生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PET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）、ポリエステル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82262" y="5895496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お弁当箱の持ち運びにぴったりな保冷機能付きクーラーポーチです。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表生地には、回収されたペットボトルなどを紡績糸にして作られた再生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PET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内側のシルバーコーティング生地は、抗菌・防臭加工がされています。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9C63AB5-52EF-4A7E-D379-98E6CFC0818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97261" y="987953"/>
            <a:ext cx="2596393" cy="254248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6E0BEBA-7910-A7D3-6D84-ED21CCB5BF2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22432" y="3070796"/>
            <a:ext cx="2478930" cy="208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19972</TotalTime>
  <Words>201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2024-11-05T04:20:40Z</dcterms:modified>
</cp:coreProperties>
</file>