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カラビナハンドルサーモボトル</a:t>
            </a:r>
            <a:r>
              <a:rPr lang="en-US" altLang="ja-JP" sz="1600" b="1" i="0" dirty="0">
                <a:solidFill>
                  <a:srgbClr val="333333"/>
                </a:solidFill>
                <a:effectLst/>
                <a:latin typeface="Meiryo" panose="020B0604030504040204" pitchFamily="34" charset="-128"/>
                <a:ea typeface="Meiryo" panose="020B0604030504040204" pitchFamily="34" charset="-128"/>
              </a:rPr>
              <a:t>360ml</a:t>
            </a:r>
            <a:r>
              <a:rPr lang="ja-JP" altLang="en-US" sz="1600" b="1" i="0">
                <a:solidFill>
                  <a:srgbClr val="333333"/>
                </a:solidFill>
                <a:effectLst/>
                <a:latin typeface="Meiryo" panose="020B0604030504040204" pitchFamily="34" charset="-128"/>
                <a:ea typeface="Meiryo" panose="020B0604030504040204" pitchFamily="34" charset="-128"/>
              </a:rPr>
              <a:t>　</a:t>
            </a:r>
            <a:r>
              <a:rPr lang="en-US" altLang="ja-JP" sz="1600" b="1" i="0" dirty="0">
                <a:solidFill>
                  <a:srgbClr val="333333"/>
                </a:solidFill>
                <a:effectLst/>
                <a:latin typeface="Meiryo" panose="020B0604030504040204" pitchFamily="34" charset="-128"/>
                <a:ea typeface="Meiryo" panose="020B0604030504040204" pitchFamily="34" charset="-128"/>
              </a:rPr>
              <a:t>ver.2</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φ58×218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シルク・インクジェット印刷範囲：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φ42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W137×H152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 </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移動中に持ち運びが便利なカラビナフックが付いたサーモボトルで、ミニマルなデザインが魅力。手に引っかけて持ち歩いたり、バックパックなどに取り付けたり様々な使い方が可能です。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保温、保冷機能付きなので、長時間飲み物の温度をキープできる優れものです。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MOTTERU</a:t>
            </a:r>
            <a:r>
              <a:rPr lang="ja-JP" altLang="en-US" sz="1000" b="0" i="0">
                <a:solidFill>
                  <a:srgbClr val="333333"/>
                </a:solidFill>
                <a:effectLst/>
                <a:latin typeface="Meiryo" panose="020B0604030504040204" pitchFamily="34" charset="-128"/>
                <a:ea typeface="Meiryo" panose="020B0604030504040204" pitchFamily="34" charset="-128"/>
              </a:rPr>
              <a:t>のボトルシリーズは、使い捨て飲料容器ごみを無くしていくというＳＤＧｓの地球環境課題にスポットをあて、また大きなトレンドとしてフリーアドレスなどの大きな労働環境変化と近年の節約志向の高まりに伴い“自前の飲み物や法人専用のコーヒーマシン”などを使用する人が急増している中、日常生活の中だけじゃなく、レジャーやオフィスなど様々なシーンで繰り返し愛用できるドリンクウェア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18374</TotalTime>
  <Words>300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585</cp:revision>
  <cp:lastPrinted>2021-10-13T13:51:27Z</cp:lastPrinted>
  <dcterms:created xsi:type="dcterms:W3CDTF">2013-12-25T09:34:24Z</dcterms:created>
  <dcterms:modified xsi:type="dcterms:W3CDTF">2024-09-17T08:36:06Z</dcterms:modified>
</cp:coreProperties>
</file>