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17646"/>
            <a:ext cx="7560842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【PILOT】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フリクションボールノック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バイオマスプラスチック）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.1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46mm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シルク・パット印刷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インクジェット印刷（フルカラー）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3410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3394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ボディの一部に植物由来の資源を原料にした、バイオマスプラスチックを使用しているフリクションボールペンです。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環境に配慮したオリジナルグッズを作成いただけます。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生分解性プラスチックではないため、自然には分解されません。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08910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08894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回あたりの最大購入数は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本までとなります。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1174B13-000E-CA10-D239-8498F528E1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5966" t="-2252" r="15390" b="8245"/>
          <a:stretch>
            <a:fillRect/>
          </a:stretch>
        </p:blipFill>
        <p:spPr>
          <a:xfrm>
            <a:off x="125905" y="775979"/>
            <a:ext cx="3956109" cy="4106056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36107F1-E68F-BF86-E785-85F93D14006E}"/>
              </a:ext>
            </a:extLst>
          </p:cNvPr>
          <p:cNvSpPr/>
          <p:nvPr/>
        </p:nvSpPr>
        <p:spPr>
          <a:xfrm>
            <a:off x="6392198" y="34215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792B3E6-30E7-67A2-0B75-AF558191D8D3}"/>
              </a:ext>
            </a:extLst>
          </p:cNvPr>
          <p:cNvSpPr/>
          <p:nvPr/>
        </p:nvSpPr>
        <p:spPr>
          <a:xfrm>
            <a:off x="7300358" y="34213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黒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7DD0414-8544-36D1-878E-E58213DE8E6E}"/>
              </a:ext>
            </a:extLst>
          </p:cNvPr>
          <p:cNvSpPr/>
          <p:nvPr/>
        </p:nvSpPr>
        <p:spPr>
          <a:xfrm>
            <a:off x="6204031" y="2374244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5C7DC1C-6530-5934-5528-8B7621975EE3}"/>
              </a:ext>
            </a:extLst>
          </p:cNvPr>
          <p:cNvSpPr/>
          <p:nvPr/>
        </p:nvSpPr>
        <p:spPr>
          <a:xfrm>
            <a:off x="7300358" y="237408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バイオマスプラスチック、樹脂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FB19CA2-ABEF-9605-C135-843610A3A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0515" y="3189765"/>
            <a:ext cx="2031820" cy="203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17964</TotalTime>
  <Words>200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2025-06-18T03:35:59Z</dcterms:modified>
</cp:coreProperties>
</file>