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17646"/>
            <a:ext cx="7560842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【PILOT】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フリクションボール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メタル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14.1</a:t>
            </a:r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シルク・パット印刷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ボディに斬新なグラデーション塗装を施し、口金、クリップにメタルパーツを採用したシャープなイメージのフリクションボールペンです。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また、グリップ部には、ボディカラーと同色のシリコーンラバーを採用し、手にフィットする握りやすい設計です。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鮮やかながら大人な雰囲気のあるカラーを揃えました。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替え芯をお使いいただくことで、名入れをして記念品としてお渡ししても、末永くお使いいただけます。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684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682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回あたりの最大購入数は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本までとなります。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36107F1-E68F-BF86-E785-85F93D14006E}"/>
              </a:ext>
            </a:extLst>
          </p:cNvPr>
          <p:cNvSpPr/>
          <p:nvPr/>
        </p:nvSpPr>
        <p:spPr>
          <a:xfrm>
            <a:off x="6392198" y="310087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792B3E6-30E7-67A2-0B75-AF558191D8D3}"/>
              </a:ext>
            </a:extLst>
          </p:cNvPr>
          <p:cNvSpPr/>
          <p:nvPr/>
        </p:nvSpPr>
        <p:spPr>
          <a:xfrm>
            <a:off x="7300358" y="310071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黒・赤・青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2E6DF00-4C2E-31C6-88E5-46C2EC47E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81" y="848853"/>
            <a:ext cx="3506175" cy="350617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2EE467F-97DC-E63F-513C-5D0DB4A170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334" t="37171" r="334" b="22809"/>
          <a:stretch>
            <a:fillRect/>
          </a:stretch>
        </p:blipFill>
        <p:spPr>
          <a:xfrm>
            <a:off x="2884082" y="4123513"/>
            <a:ext cx="2795151" cy="111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17970</TotalTime>
  <Words>227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2025-06-18T03:39:38Z</dcterms:modified>
</cp:coreProperties>
</file>