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ウッド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14.1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人気のフリクションがシックなデザインで登場！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ビジネスシーンに大活躍する色を揃えたフリクション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色ボールペンです。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落ち着いた配色に持ち手部分をウッド調にすることで、高級感をプラスしています。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替え芯をお使いいただくことで、名入れをして記念品としてお渡ししても、末永くお使いいただけます。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10087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10071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黒・赤・青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EC104E2-8698-F5D5-6DFC-23C33B34D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34" y="913465"/>
            <a:ext cx="3719697" cy="371969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D65C38C-D043-B87F-2516-B49413CC4C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383" b="17818"/>
          <a:stretch>
            <a:fillRect/>
          </a:stretch>
        </p:blipFill>
        <p:spPr>
          <a:xfrm>
            <a:off x="2986303" y="4075092"/>
            <a:ext cx="2828032" cy="12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17971</TotalTime>
  <Words>212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2025-06-18T03:40:50Z</dcterms:modified>
</cp:coreProperties>
</file>