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3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17646"/>
            <a:ext cx="7560842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【PILOT】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フリクションカラーズ　サインペン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13.7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46mm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シルク・パット印刷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213279" y="5806477"/>
            <a:ext cx="5830211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豊富なカラー展開がうれしいフリクションカラーサインペンです。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ノートも手紙もキレイにまとまる、書いて消せる便利なカラーペン！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名入れして複数色をセットにすれば、お揃いのマーカーセットが作成できます。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卒園、卒業の記念品や、学生向けのコンテストの賞品としても喜ばれる商品です。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684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682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回あたりの最大購入数は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本までとなります。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36107F1-E68F-BF86-E785-85F93D14006E}"/>
              </a:ext>
            </a:extLst>
          </p:cNvPr>
          <p:cNvSpPr/>
          <p:nvPr/>
        </p:nvSpPr>
        <p:spPr>
          <a:xfrm>
            <a:off x="6392198" y="310087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792B3E6-30E7-67A2-0B75-AF558191D8D3}"/>
              </a:ext>
            </a:extLst>
          </p:cNvPr>
          <p:cNvSpPr/>
          <p:nvPr/>
        </p:nvSpPr>
        <p:spPr>
          <a:xfrm>
            <a:off x="7300358" y="310071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キャップ・軸色と同じ色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D99FF773-6627-EB76-266B-7E48C3CFC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9" y="775214"/>
            <a:ext cx="3823411" cy="3823411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8817713B-A42A-1FF6-D7B7-41C0C0A20C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0943" b="19597"/>
          <a:stretch>
            <a:fillRect/>
          </a:stretch>
        </p:blipFill>
        <p:spPr>
          <a:xfrm>
            <a:off x="2854560" y="4349771"/>
            <a:ext cx="2972048" cy="117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17980</TotalTime>
  <Words>208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2025-06-18T03:49:56Z</dcterms:modified>
</cp:coreProperties>
</file>