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28" autoAdjust="0"/>
    <p:restoredTop sz="86375" autoAdjust="0"/>
  </p:normalViewPr>
  <p:slideViewPr>
    <p:cSldViewPr snapToObjects="1">
      <p:cViewPr varScale="1">
        <p:scale>
          <a:sx n="135" d="100"/>
          <a:sy n="135" d="100"/>
        </p:scale>
        <p:origin x="176" y="108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6" y="134286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カード式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USB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メモリ</a:t>
            </a:r>
            <a:endParaRPr lang="ja-JP" altLang="en-US" sz="1600" b="1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47716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483212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W84×D54mm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5889231" y="1837369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材質：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1837209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ABS</a:t>
            </a:r>
            <a:r>
              <a:rPr lang="ja-JP" altLang="en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他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314874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266313" y="3148587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片面インクジェット（フルカラー）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072509" y="414853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◯◯印刷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8617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容量お選びいただけます。</a:t>
            </a:r>
            <a:endParaRPr lang="ja-JP" altLang="en-US" sz="1000" b="0" i="0" dirty="0">
              <a:solidFill>
                <a:schemeClr val="tx1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78927" y="5922917"/>
            <a:ext cx="5585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カード型で印刷面が広い</a:t>
            </a:r>
            <a:r>
              <a:rPr lang="en" altLang="ja-JP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USB</a:t>
            </a:r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メモリです。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ロゴや社名だけでなく、イベントのキービジュアルなども自由に名入れできます。</a:t>
            </a:r>
            <a:endParaRPr lang="en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デザイン性の高い</a:t>
            </a:r>
            <a:r>
              <a:rPr lang="en" altLang="ja-JP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USB</a:t>
            </a:r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をお求めの方におすすめです。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481527CF-1745-9B33-2D41-BCCFC56FF03B}"/>
              </a:ext>
            </a:extLst>
          </p:cNvPr>
          <p:cNvSpPr/>
          <p:nvPr/>
        </p:nvSpPr>
        <p:spPr>
          <a:xfrm>
            <a:off x="5889231" y="2800790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本体色：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24956C8E-1603-BF33-D8FA-10487FCA7ED5}"/>
              </a:ext>
            </a:extLst>
          </p:cNvPr>
          <p:cNvSpPr/>
          <p:nvPr/>
        </p:nvSpPr>
        <p:spPr>
          <a:xfrm>
            <a:off x="7300357" y="2800630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白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9EB10B65-4316-4E13-B4E2-71F0FD9F5E05}"/>
              </a:ext>
            </a:extLst>
          </p:cNvPr>
          <p:cNvSpPr/>
          <p:nvPr/>
        </p:nvSpPr>
        <p:spPr>
          <a:xfrm>
            <a:off x="5889231" y="2160642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規格：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A9C90C4D-CFCC-C654-0111-9133E9B65804}"/>
              </a:ext>
            </a:extLst>
          </p:cNvPr>
          <p:cNvSpPr/>
          <p:nvPr/>
        </p:nvSpPr>
        <p:spPr>
          <a:xfrm>
            <a:off x="7300357" y="2160482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USB2.0</a:t>
            </a: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CB96AFA-6E94-7FCA-BA26-82A63C1849DF}"/>
              </a:ext>
            </a:extLst>
          </p:cNvPr>
          <p:cNvSpPr/>
          <p:nvPr/>
        </p:nvSpPr>
        <p:spPr>
          <a:xfrm>
            <a:off x="5889231" y="2474678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C9750BE9-D30D-5434-D50C-18D32DA227FD}"/>
              </a:ext>
            </a:extLst>
          </p:cNvPr>
          <p:cNvSpPr/>
          <p:nvPr/>
        </p:nvSpPr>
        <p:spPr>
          <a:xfrm>
            <a:off x="7300357" y="2474518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8GB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16GB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32GB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64GB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F6CFB428-62C9-50E3-3330-71C78788E713}"/>
              </a:ext>
            </a:extLst>
          </p:cNvPr>
          <p:cNvSpPr/>
          <p:nvPr/>
        </p:nvSpPr>
        <p:spPr>
          <a:xfrm>
            <a:off x="6392198" y="3481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包装：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EC4BA54F-0DD2-381C-6EA4-30B74CA2BE57}"/>
              </a:ext>
            </a:extLst>
          </p:cNvPr>
          <p:cNvSpPr/>
          <p:nvPr/>
        </p:nvSpPr>
        <p:spPr>
          <a:xfrm>
            <a:off x="7266313" y="348109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3" name="図 42" descr="グラフィカル ユーザー インターフェイス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D510DC80-8A84-3AC8-FCE4-35640CA072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225" y="1103659"/>
            <a:ext cx="4103939" cy="4103939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2DE5DC6-0D46-4193-5523-BD296D00F8CD}"/>
              </a:ext>
            </a:extLst>
          </p:cNvPr>
          <p:cNvSpPr/>
          <p:nvPr/>
        </p:nvSpPr>
        <p:spPr>
          <a:xfrm>
            <a:off x="6392198" y="378490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7D60C38C-C580-5DD0-A90E-E5EF3181721B}"/>
              </a:ext>
            </a:extLst>
          </p:cNvPr>
          <p:cNvSpPr/>
          <p:nvPr/>
        </p:nvSpPr>
        <p:spPr>
          <a:xfrm>
            <a:off x="7300357" y="3784749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ヶ月程度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18114</TotalTime>
  <Words>177</Words>
  <Application>Microsoft Macintosh PowerPoint</Application>
  <PresentationFormat>ユーザー設定</PresentationFormat>
  <Paragraphs>42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574</cp:revision>
  <cp:lastPrinted>2021-10-13T13:51:27Z</cp:lastPrinted>
  <dcterms:created xsi:type="dcterms:W3CDTF">2013-12-25T09:34:24Z</dcterms:created>
  <dcterms:modified xsi:type="dcterms:W3CDTF">2025-02-15T19:42:16Z</dcterms:modified>
</cp:coreProperties>
</file>