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024" y="50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919631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918201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918812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回転式カラーボディ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USB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メモリ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573513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48321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W55×H18×D9mm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5889231" y="1837369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材質：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1837209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ABS</a:t>
            </a:r>
            <a:r>
              <a:rPr lang="ja-JP" altLang="en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鉄　他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49355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266313" y="3493393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652874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633809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899746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072509" y="458058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◯◯印刷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96703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96703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96297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00962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00962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00556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5318962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5318962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5314902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65769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65769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65363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979302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容量お選びいただけます。</a:t>
            </a:r>
            <a:endParaRPr lang="ja-JP" altLang="en-US" sz="1000" b="0" i="0" dirty="0">
              <a:solidFill>
                <a:schemeClr val="tx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7" y="5922917"/>
            <a:ext cx="5585469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本体色のバリエーションが豊富な回転式の</a:t>
            </a:r>
            <a:r>
              <a:rPr lang="en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USB</a:t>
            </a:r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メモリです。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回転式なので、でキャップをなくす心配もありません。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ロゴやテーマに合わせてお好きなカラーをお選びください。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481527CF-1745-9B33-2D41-BCCFC56FF03B}"/>
              </a:ext>
            </a:extLst>
          </p:cNvPr>
          <p:cNvSpPr/>
          <p:nvPr/>
        </p:nvSpPr>
        <p:spPr>
          <a:xfrm>
            <a:off x="5889231" y="2800790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4956C8E-1603-BF33-D8FA-10487FCA7ED5}"/>
              </a:ext>
            </a:extLst>
          </p:cNvPr>
          <p:cNvSpPr/>
          <p:nvPr/>
        </p:nvSpPr>
        <p:spPr>
          <a:xfrm>
            <a:off x="7250411" y="2948319"/>
            <a:ext cx="2874505" cy="49043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ボディ部分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ホワイト・シルバー・ ライトブルー・ブルー・パープル・ピンク・レッド・オレンジ・イエロー・グリーン・ブラック</a:t>
            </a:r>
            <a:endParaRPr lang="en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キャップ部分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シルバー・白・黒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9EB10B65-4316-4E13-B4E2-71F0FD9F5E05}"/>
              </a:ext>
            </a:extLst>
          </p:cNvPr>
          <p:cNvSpPr/>
          <p:nvPr/>
        </p:nvSpPr>
        <p:spPr>
          <a:xfrm>
            <a:off x="5889231" y="2160642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規格：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A9C90C4D-CFCC-C654-0111-9133E9B65804}"/>
              </a:ext>
            </a:extLst>
          </p:cNvPr>
          <p:cNvSpPr/>
          <p:nvPr/>
        </p:nvSpPr>
        <p:spPr>
          <a:xfrm>
            <a:off x="7300357" y="2160482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USB2.0</a:t>
            </a: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ECB96AFA-6E94-7FCA-BA26-82A63C1849DF}"/>
              </a:ext>
            </a:extLst>
          </p:cNvPr>
          <p:cNvSpPr/>
          <p:nvPr/>
        </p:nvSpPr>
        <p:spPr>
          <a:xfrm>
            <a:off x="5889231" y="2474678"/>
            <a:ext cx="14111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C9750BE9-D30D-5434-D50C-18D32DA227FD}"/>
              </a:ext>
            </a:extLst>
          </p:cNvPr>
          <p:cNvSpPr/>
          <p:nvPr/>
        </p:nvSpPr>
        <p:spPr>
          <a:xfrm>
            <a:off x="7300357" y="2474518"/>
            <a:ext cx="2874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32GB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64GB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F6CFB428-62C9-50E3-3330-71C78788E713}"/>
              </a:ext>
            </a:extLst>
          </p:cNvPr>
          <p:cNvSpPr/>
          <p:nvPr/>
        </p:nvSpPr>
        <p:spPr>
          <a:xfrm>
            <a:off x="6392198" y="382606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EC4BA54F-0DD2-381C-6EA4-30B74CA2BE57}"/>
              </a:ext>
            </a:extLst>
          </p:cNvPr>
          <p:cNvSpPr/>
          <p:nvPr/>
        </p:nvSpPr>
        <p:spPr>
          <a:xfrm>
            <a:off x="7266313" y="3825902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8DA96B3-A7C5-AE3A-DD4A-E36CF5A85B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92" y="985757"/>
            <a:ext cx="3175000" cy="3175000"/>
          </a:xfrm>
          <a:prstGeom prst="rect">
            <a:avLst/>
          </a:prstGeom>
        </p:spPr>
      </p:pic>
      <p:pic>
        <p:nvPicPr>
          <p:cNvPr id="7" name="図 6" descr="テーブル, 座る, です, 小さい が含まれている画像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5819D5B-22F3-0BB3-6E5D-6358B6B1E4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9357" y="2956938"/>
            <a:ext cx="2309610" cy="230961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F6CEE68-CC57-A9E9-DCF3-923A4C1085D1}"/>
              </a:ext>
            </a:extLst>
          </p:cNvPr>
          <p:cNvSpPr/>
          <p:nvPr/>
        </p:nvSpPr>
        <p:spPr>
          <a:xfrm>
            <a:off x="6392198" y="414494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03DADAA-49F1-2B0C-17B1-C0D164127175}"/>
              </a:ext>
            </a:extLst>
          </p:cNvPr>
          <p:cNvSpPr/>
          <p:nvPr/>
        </p:nvSpPr>
        <p:spPr>
          <a:xfrm>
            <a:off x="7300357" y="4144789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18116</TotalTime>
  <Words>211</Words>
  <Application>Microsoft Macintosh PowerPoint</Application>
  <PresentationFormat>ユーザー設定</PresentationFormat>
  <Paragraphs>43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2025-02-15T19:43:09Z</dcterms:modified>
</cp:coreProperties>
</file>