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024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【Type-C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回転式カラーボディ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メモリ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W55×H18×D9mm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材質：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　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2775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66313" y="3277369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容量とボディカラーをお選びいただけます。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SB Type-A</a:t>
            </a:r>
            <a:r>
              <a:rPr lang="ja-JP" altLang="en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Type-C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両用タイプの、回転式カラーボディ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メモリです。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回転式なので、キャップをなくす心配もありません。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高機能な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をお探しの方におすすめです。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800790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266313" y="2829269"/>
            <a:ext cx="2874505" cy="4904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シルバー・イエロー・グリーン・レッド・パープル・ブラック・ブルー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9EB10B65-4316-4E13-B4E2-71F0FD9F5E05}"/>
              </a:ext>
            </a:extLst>
          </p:cNvPr>
          <p:cNvSpPr/>
          <p:nvPr/>
        </p:nvSpPr>
        <p:spPr>
          <a:xfrm>
            <a:off x="5889231" y="2160642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規格：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A9C90C4D-CFCC-C654-0111-9133E9B65804}"/>
              </a:ext>
            </a:extLst>
          </p:cNvPr>
          <p:cNvSpPr/>
          <p:nvPr/>
        </p:nvSpPr>
        <p:spPr>
          <a:xfrm>
            <a:off x="7300357" y="216048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USB2.0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CB96AFA-6E94-7FCA-BA26-82A63C1849DF}"/>
              </a:ext>
            </a:extLst>
          </p:cNvPr>
          <p:cNvSpPr/>
          <p:nvPr/>
        </p:nvSpPr>
        <p:spPr>
          <a:xfrm>
            <a:off x="5889231" y="2474678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9750BE9-D30D-5434-D50C-18D32DA227FD}"/>
              </a:ext>
            </a:extLst>
          </p:cNvPr>
          <p:cNvSpPr/>
          <p:nvPr/>
        </p:nvSpPr>
        <p:spPr>
          <a:xfrm>
            <a:off x="7300357" y="2474518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32GB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64GB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CFB428-62C9-50E3-3330-71C78788E713}"/>
              </a:ext>
            </a:extLst>
          </p:cNvPr>
          <p:cNvSpPr/>
          <p:nvPr/>
        </p:nvSpPr>
        <p:spPr>
          <a:xfrm>
            <a:off x="6392198" y="361003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C4BA54F-0DD2-381C-6EA4-30B74CA2BE57}"/>
              </a:ext>
            </a:extLst>
          </p:cNvPr>
          <p:cNvSpPr/>
          <p:nvPr/>
        </p:nvSpPr>
        <p:spPr>
          <a:xfrm>
            <a:off x="7266313" y="3609878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03ADDC6-8253-04F0-14E7-4022F7722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707" y="1095148"/>
            <a:ext cx="4012193" cy="401219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5202631-3DFF-5307-E99A-31F3FE73431C}"/>
              </a:ext>
            </a:extLst>
          </p:cNvPr>
          <p:cNvSpPr/>
          <p:nvPr/>
        </p:nvSpPr>
        <p:spPr>
          <a:xfrm>
            <a:off x="6392198" y="385691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C110D7F-81CC-1ADA-1BE6-42FE8F947C94}"/>
              </a:ext>
            </a:extLst>
          </p:cNvPr>
          <p:cNvSpPr/>
          <p:nvPr/>
        </p:nvSpPr>
        <p:spPr>
          <a:xfrm>
            <a:off x="7300357" y="3856757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18117</TotalTime>
  <Words>197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2025-02-15T19:43:21Z</dcterms:modified>
</cp:coreProperties>
</file>