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オリジナルゼムクリップ （バラ）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4832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クリップ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30×30㎜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台紙　　　</a:t>
            </a:r>
            <a:r>
              <a:rPr kumimoji="1"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99x55mm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909555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クリップ素材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19093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26439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7" y="2264234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インクジェット（片面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or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個あたり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30×30㎜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デザインしたいイメージ画像や写真をお送りいただき、クリップデザインを弊社からご提案、ご確認後に量産となります。</a:t>
            </a:r>
            <a:endParaRPr lang="en-US" altLang="ja-JP" sz="1000" b="0" i="0" dirty="0">
              <a:solidFill>
                <a:srgbClr val="FF0000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価格はクリップ</a:t>
            </a:r>
            <a:r>
              <a:rPr lang="en-US" altLang="ja-JP" sz="1000" b="0" i="0" dirty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個あたり</a:t>
            </a:r>
            <a:r>
              <a:rPr lang="en-US" altLang="ja-JP" sz="1000" b="0" i="0" dirty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30×30㎜</a:t>
            </a:r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以内の参考価格となります。</a:t>
            </a:r>
            <a:endParaRPr lang="en-US" altLang="ja-JP" sz="1000" b="0" i="0" dirty="0">
              <a:solidFill>
                <a:srgbClr val="FF0000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クリップの形状や大きさにより価格が変動いたしますので、詳しくはお問い合わせください。</a:t>
            </a:r>
            <a:endParaRPr lang="ja-JP" altLang="en-US" sz="1000" b="0" i="0" dirty="0">
              <a:solidFill>
                <a:srgbClr val="FF0000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8" y="5922917"/>
            <a:ext cx="54103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学校やオフィスで大活躍のゼムクリップを、完全オリジナルデザインで製作できます！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同型同色デザインのゼムクリップ</a:t>
            </a: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個と、名刺サイズの台紙＋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のセット。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台紙にもオリジナルデザインが可能です。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会社のロゴやキャラクターをゼムクリップにすることで、インパクトと遊び心溢れるノベルティグッズとなります。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クリップの色も豊富なので、デザインや会社のシンボルカラーに合わせたクリップが製作できます。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F1364E9-7ED0-08E4-AE37-57A327A74D7F}"/>
              </a:ext>
            </a:extLst>
          </p:cNvPr>
          <p:cNvSpPr/>
          <p:nvPr/>
        </p:nvSpPr>
        <p:spPr>
          <a:xfrm>
            <a:off x="6410671" y="261537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ABDE481-4483-95A9-8EB8-0F92E84BD857}"/>
              </a:ext>
            </a:extLst>
          </p:cNvPr>
          <p:cNvSpPr/>
          <p:nvPr/>
        </p:nvSpPr>
        <p:spPr>
          <a:xfrm>
            <a:off x="7264342" y="2624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台紙＋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 descr="文字の書かれた紙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150828D-864E-A33A-F697-01207B2090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848" b="16186"/>
          <a:stretch/>
        </p:blipFill>
        <p:spPr>
          <a:xfrm>
            <a:off x="103108" y="973113"/>
            <a:ext cx="4300659" cy="2535899"/>
          </a:xfrm>
          <a:prstGeom prst="rect">
            <a:avLst/>
          </a:prstGeom>
        </p:spPr>
      </p:pic>
      <p:pic>
        <p:nvPicPr>
          <p:cNvPr id="25" name="図 24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B1E7BBE-4578-5A38-3217-C014CAF94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806" y="3284379"/>
            <a:ext cx="2131921" cy="2131921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79CBE7B-BC07-1553-2B00-598345145485}"/>
              </a:ext>
            </a:extLst>
          </p:cNvPr>
          <p:cNvSpPr/>
          <p:nvPr/>
        </p:nvSpPr>
        <p:spPr>
          <a:xfrm>
            <a:off x="6392198" y="29894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B65548E-B199-BB73-2E7E-CFF5A7B69EC5}"/>
              </a:ext>
            </a:extLst>
          </p:cNvPr>
          <p:cNvSpPr/>
          <p:nvPr/>
        </p:nvSpPr>
        <p:spPr>
          <a:xfrm>
            <a:off x="7300357" y="2989337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18102</TotalTime>
  <Words>264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2025-02-15T19:44:04Z</dcterms:modified>
</cp:coreProperties>
</file>