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28" autoAdjust="0"/>
    <p:restoredTop sz="86375" autoAdjust="0"/>
  </p:normalViewPr>
  <p:slideViewPr>
    <p:cSldViewPr snapToObjects="1">
      <p:cViewPr varScale="1">
        <p:scale>
          <a:sx n="135" d="100"/>
          <a:sy n="135" d="100"/>
        </p:scale>
        <p:origin x="176" y="1080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2025/2/16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2025/2/16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2025/2/16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2025/2/16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2025/2/16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2025/2/16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2025/2/16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2025/2/16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2025/2/16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2025/2/16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2025/2/16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2025/2/16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2025/2/16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375766" y="134286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リサイクル</a:t>
            </a:r>
            <a:r>
              <a:rPr lang="en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PET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ネックストラップ</a:t>
            </a:r>
            <a:endParaRPr lang="ja-JP" altLang="en-US" sz="1600" b="1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477169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483212"/>
            <a:ext cx="2874505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紐幅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15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 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長さ約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900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" sz="1000" b="0" i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片側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450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" sz="1000" b="0" i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5889231" y="1837369"/>
            <a:ext cx="14111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7" y="1837209"/>
            <a:ext cx="2874505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リサイクル</a:t>
            </a:r>
            <a:r>
              <a:rPr lang="en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PET </a:t>
            </a:r>
            <a:r>
              <a:rPr lang="ja-JP" altLang="en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、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金属フック（付属パーツ）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49012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7" y="2489966"/>
            <a:ext cx="2978601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</a:t>
            </a:r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色シルク印刷 </a:t>
            </a:r>
            <a:r>
              <a:rPr kumimoji="1" lang="en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or 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両面熱転写フルカラー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7" name="正方形/長方形 66"/>
          <p:cNvSpPr/>
          <p:nvPr/>
        </p:nvSpPr>
        <p:spPr>
          <a:xfrm>
            <a:off x="7072509" y="414853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◯◯印刷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の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86172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【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別料金オプション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】</a:t>
            </a:r>
          </a:p>
          <a:p>
            <a:pPr algn="l"/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安全パーツ・長さ調整パーツ・透明カードケース（名刺サイズ）　</a:t>
            </a:r>
            <a:endParaRPr lang="ja-JP" altLang="en-US" sz="1000" b="0" i="0" dirty="0">
              <a:solidFill>
                <a:schemeClr val="tx1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478927" y="5922917"/>
            <a:ext cx="558546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>
                <a:latin typeface="メイリオ" panose="020B0604030504040204" pitchFamily="50" charset="-128"/>
                <a:ea typeface="メイリオ" panose="020B0604030504040204" pitchFamily="50" charset="-128"/>
              </a:rPr>
              <a:t>回収されたペットボトルから作られたリサイクル</a:t>
            </a:r>
            <a:r>
              <a:rPr lang="en" altLang="ja-JP" sz="10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PET</a:t>
            </a:r>
            <a:r>
              <a:rPr lang="ja-JP" altLang="en-US" sz="1000">
                <a:latin typeface="メイリオ" panose="020B0604030504040204" pitchFamily="50" charset="-128"/>
                <a:ea typeface="メイリオ" panose="020B0604030504040204" pitchFamily="50" charset="-128"/>
              </a:rPr>
              <a:t>素材を使用したネックストラップです。</a:t>
            </a:r>
            <a:endParaRPr lang="en" altLang="ja-JP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latin typeface="メイリオ" panose="020B0604030504040204" pitchFamily="50" charset="-128"/>
                <a:ea typeface="メイリオ" panose="020B0604030504040204" pitchFamily="50" charset="-128"/>
              </a:rPr>
              <a:t>オフィス、学校、病院や各種イベントなど様々なシーンで活躍します。</a:t>
            </a:r>
            <a:endParaRPr lang="en" altLang="ja-JP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latin typeface="メイリオ" panose="020B0604030504040204" pitchFamily="50" charset="-128"/>
                <a:ea typeface="メイリオ" panose="020B0604030504040204" pitchFamily="50" charset="-128"/>
              </a:rPr>
              <a:t>リサイクル素材のネックストラップで唯一、フルカラー印刷に対応しています。</a:t>
            </a:r>
            <a:endParaRPr lang="en-US" altLang="ja-JP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latin typeface="メイリオ" panose="020B0604030504040204" pitchFamily="50" charset="-128"/>
                <a:ea typeface="メイリオ" panose="020B0604030504040204" pitchFamily="50" charset="-128"/>
              </a:rPr>
              <a:t>素材証明書の提供も可能です。</a:t>
            </a:r>
            <a:endParaRPr lang="en-US" altLang="ja-JP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481527CF-1745-9B33-2D41-BCCFC56FF03B}"/>
              </a:ext>
            </a:extLst>
          </p:cNvPr>
          <p:cNvSpPr/>
          <p:nvPr/>
        </p:nvSpPr>
        <p:spPr>
          <a:xfrm>
            <a:off x="5889231" y="2142169"/>
            <a:ext cx="14111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本体色：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8" name="正方形/長方形 27">
            <a:extLst>
              <a:ext uri="{FF2B5EF4-FFF2-40B4-BE49-F238E27FC236}">
                <a16:creationId xmlns:a16="http://schemas.microsoft.com/office/drawing/2014/main" id="{24956C8E-1603-BF33-D8FA-10487FCA7ED5}"/>
              </a:ext>
            </a:extLst>
          </p:cNvPr>
          <p:cNvSpPr/>
          <p:nvPr/>
        </p:nvSpPr>
        <p:spPr>
          <a:xfrm>
            <a:off x="7300357" y="2142009"/>
            <a:ext cx="2874505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ナチュラル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30" name="図 29" descr="テキスト が含まれている画像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47F9152D-47D8-7398-20EA-E980148A6F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6377" y="932047"/>
            <a:ext cx="4179788" cy="4179788"/>
          </a:xfrm>
          <a:prstGeom prst="rect">
            <a:avLst/>
          </a:prstGeom>
        </p:spPr>
      </p:pic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A4F34C6F-B382-DF24-ACCE-4645E3960F89}"/>
              </a:ext>
            </a:extLst>
          </p:cNvPr>
          <p:cNvSpPr/>
          <p:nvPr/>
        </p:nvSpPr>
        <p:spPr>
          <a:xfrm>
            <a:off x="6401625" y="2829491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B8FC068A-C6E7-25F3-B761-922E36AD6E4F}"/>
              </a:ext>
            </a:extLst>
          </p:cNvPr>
          <p:cNvSpPr/>
          <p:nvPr/>
        </p:nvSpPr>
        <p:spPr>
          <a:xfrm>
            <a:off x="7309784" y="2829331"/>
            <a:ext cx="2978601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FBA50E79-0FF7-B7C1-CCE4-F13DEE64C910}"/>
              </a:ext>
            </a:extLst>
          </p:cNvPr>
          <p:cNvSpPr/>
          <p:nvPr/>
        </p:nvSpPr>
        <p:spPr>
          <a:xfrm>
            <a:off x="6392198" y="317828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5B07640C-47BC-BAE7-91AF-7D0F47EF247D}"/>
              </a:ext>
            </a:extLst>
          </p:cNvPr>
          <p:cNvSpPr/>
          <p:nvPr/>
        </p:nvSpPr>
        <p:spPr>
          <a:xfrm>
            <a:off x="7300357" y="3178123"/>
            <a:ext cx="2978601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ヶ月程度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18107</TotalTime>
  <Words>213</Words>
  <Application>Microsoft Macintosh PowerPoint</Application>
  <PresentationFormat>ユーザー設定</PresentationFormat>
  <Paragraphs>40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569</cp:revision>
  <cp:lastPrinted>2021-10-13T13:51:27Z</cp:lastPrinted>
  <dcterms:created xsi:type="dcterms:W3CDTF">2013-12-25T09:34:24Z</dcterms:created>
  <dcterms:modified xsi:type="dcterms:W3CDTF">2025-02-15T19:42:01Z</dcterms:modified>
</cp:coreProperties>
</file>