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8992"/>
            <a:ext cx="4762500" cy="475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スマホスタンド＆クリーナー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使用時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/73×66×79mm</a:t>
            </a: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/31×66×84mm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モバイル スタンド＆クリーナーは折り畳み式なのでコンパクトに持ち運べ、配布しやすい価格帯のモバイルスタンドです。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クリーナー内蔵で画面をいつでもキレイに！</a:t>
            </a:r>
            <a:endParaRPr lang="ja-JP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2025-07-17T05:31:29Z</dcterms:modified>
</cp:coreProperties>
</file>