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付箋付スマホスタンド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12×83×95mm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付箋付スマホスタンドは</a:t>
            </a:r>
            <a:r>
              <a:rPr lang="en-US" altLang="ja-JP" sz="1000" b="0" i="0" dirty="0">
                <a:solidFill>
                  <a:srgbClr val="333333"/>
                </a:solidFill>
                <a:effectLst/>
                <a:latin typeface="Meiryo" panose="020B0604030504040204" pitchFamily="34" charset="-128"/>
                <a:ea typeface="Meiryo" panose="020B0604030504040204" pitchFamily="34" charset="-128"/>
              </a:rPr>
              <a:t>5</a:t>
            </a:r>
            <a:r>
              <a:rPr lang="ja-JP" altLang="en-US" sz="1000" b="0" i="0">
                <a:solidFill>
                  <a:srgbClr val="333333"/>
                </a:solidFill>
                <a:effectLst/>
                <a:latin typeface="Meiryo" panose="020B0604030504040204" pitchFamily="34" charset="-128"/>
                <a:ea typeface="Meiryo" panose="020B0604030504040204" pitchFamily="34" charset="-128"/>
              </a:rPr>
              <a:t>色の付箋とスマホスタンドが</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つになった便利グッズです。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薄型なので持ち運びに便利で、デスクワークはもちろん、カフェでの勉強、動画鑑賞にも使えます。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スマホは縦横どちらに置くことが可能で、学生さんや外出の多いビジネスマンに大変おすすめなアイテムです。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190</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2024-11-14T04:24:16Z</dcterms:modified>
</cp:coreProperties>
</file>