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アクリルイベントバッジ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30×60×11mm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アクリルイベントバッジはアクリルに社名や店名の印刷してアピールできるクリップとピン付きタイプのバッジです。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イベントやキャンペーン内容を印刷すれば効果的な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丸形と角形に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種類をご用意しているので、用途に合わせてお選びください。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176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600</cp:revision>
  <cp:lastPrinted>2021-10-13T13:51:27Z</cp:lastPrinted>
  <dcterms:created xsi:type="dcterms:W3CDTF">2013-12-25T09:34:24Z</dcterms:created>
  <dcterms:modified xsi:type="dcterms:W3CDTF">2024-11-14T04:39:51Z</dcterms:modified>
</cp:coreProperties>
</file>