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USB 3WAY</a:t>
            </a:r>
            <a:r>
              <a:rPr lang="ja-JP" altLang="en-US" sz="1600" b="1" i="0">
                <a:solidFill>
                  <a:srgbClr val="333333"/>
                </a:solidFill>
                <a:effectLst/>
                <a:latin typeface="Meiryo" panose="020B0604030504040204" pitchFamily="34" charset="-128"/>
                <a:ea typeface="Meiryo" panose="020B0604030504040204" pitchFamily="34" charset="-128"/>
              </a:rPr>
              <a:t>コネクター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全長</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165mm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USB 3WAY</a:t>
            </a:r>
            <a:r>
              <a:rPr lang="ja-JP" altLang="en-US" sz="1000" b="0" i="0">
                <a:solidFill>
                  <a:srgbClr val="333333"/>
                </a:solidFill>
                <a:effectLst/>
                <a:latin typeface="Meiryo" panose="020B0604030504040204" pitchFamily="34" charset="-128"/>
                <a:ea typeface="Meiryo" panose="020B0604030504040204" pitchFamily="34" charset="-128"/>
              </a:rPr>
              <a:t>コネクターは</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種類のコネクターが</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つになったマルチ充電ケーブルです。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コネクターは、</a:t>
            </a:r>
            <a:r>
              <a:rPr lang="en-US" altLang="ja-JP" sz="1000" b="0" i="0" dirty="0">
                <a:solidFill>
                  <a:srgbClr val="333333"/>
                </a:solidFill>
                <a:effectLst/>
                <a:latin typeface="Meiryo" panose="020B0604030504040204" pitchFamily="34" charset="-128"/>
                <a:ea typeface="Meiryo" panose="020B0604030504040204" pitchFamily="34" charset="-128"/>
              </a:rPr>
              <a:t>iPhone</a:t>
            </a:r>
            <a:r>
              <a:rPr lang="ja-JP" altLang="en-US" sz="1000" b="0" i="0">
                <a:solidFill>
                  <a:srgbClr val="333333"/>
                </a:solidFill>
                <a:effectLst/>
                <a:latin typeface="Meiryo" panose="020B0604030504040204" pitchFamily="34" charset="-128"/>
                <a:ea typeface="Meiryo" panose="020B0604030504040204" pitchFamily="34" charset="-128"/>
              </a:rPr>
              <a:t>用、</a:t>
            </a:r>
            <a:r>
              <a:rPr lang="en-US" altLang="ja-JP" sz="1000" b="0" i="0" dirty="0">
                <a:solidFill>
                  <a:srgbClr val="333333"/>
                </a:solidFill>
                <a:effectLst/>
                <a:latin typeface="Meiryo" panose="020B0604030504040204" pitchFamily="34" charset="-128"/>
                <a:ea typeface="Meiryo" panose="020B0604030504040204" pitchFamily="34" charset="-128"/>
              </a:rPr>
              <a:t>Micro-USB</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Type-C</a:t>
            </a:r>
            <a:r>
              <a:rPr lang="ja-JP" altLang="en-US" sz="1000" b="0" i="0">
                <a:solidFill>
                  <a:srgbClr val="333333"/>
                </a:solidFill>
                <a:effectLst/>
                <a:latin typeface="Meiryo" panose="020B0604030504040204" pitchFamily="34" charset="-128"/>
                <a:ea typeface="Meiryo" panose="020B0604030504040204" pitchFamily="34" charset="-128"/>
              </a:rPr>
              <a:t>の</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種類、給電用ケーブルは</a:t>
            </a:r>
            <a:r>
              <a:rPr lang="en-US" altLang="ja-JP" sz="1000" b="0" i="0" dirty="0">
                <a:solidFill>
                  <a:srgbClr val="333333"/>
                </a:solidFill>
                <a:effectLst/>
                <a:latin typeface="Meiryo" panose="020B0604030504040204" pitchFamily="34" charset="-128"/>
                <a:ea typeface="Meiryo" panose="020B0604030504040204" pitchFamily="34" charset="-128"/>
              </a:rPr>
              <a:t>USB</a:t>
            </a:r>
            <a:r>
              <a:rPr lang="ja-JP" altLang="en-US" sz="1000" b="0" i="0">
                <a:solidFill>
                  <a:srgbClr val="333333"/>
                </a:solidFill>
                <a:effectLst/>
                <a:latin typeface="Meiryo" panose="020B0604030504040204" pitchFamily="34" charset="-128"/>
                <a:ea typeface="Meiryo" panose="020B0604030504040204" pitchFamily="34" charset="-128"/>
              </a:rPr>
              <a:t>端子です。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各ケーブルは高耐久仕様となっているため絡まりにくく持ち歩きに便利です。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179</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602</cp:revision>
  <cp:lastPrinted>2021-10-13T13:51:27Z</cp:lastPrinted>
  <dcterms:created xsi:type="dcterms:W3CDTF">2013-12-25T09:34:24Z</dcterms:created>
  <dcterms:modified xsi:type="dcterms:W3CDTF">2024-11-14T04:42:33Z</dcterms:modified>
</cp:coreProperties>
</file>