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US" altLang="ja-JP" sz="1600" b="1" i="0" dirty="0">
                <a:solidFill>
                  <a:srgbClr val="333333"/>
                </a:solidFill>
                <a:effectLst/>
                <a:latin typeface="Meiryo" panose="020B0604030504040204" pitchFamily="34" charset="-128"/>
                <a:ea typeface="Meiryo" panose="020B0604030504040204" pitchFamily="34" charset="-128"/>
              </a:rPr>
              <a:t>4</a:t>
            </a:r>
            <a:r>
              <a:rPr lang="ja-JP" altLang="en-US" sz="1600" b="1" i="0">
                <a:solidFill>
                  <a:srgbClr val="333333"/>
                </a:solidFill>
                <a:effectLst/>
                <a:latin typeface="Meiryo" panose="020B0604030504040204" pitchFamily="34" charset="-128"/>
                <a:ea typeface="Meiryo" panose="020B0604030504040204" pitchFamily="34" charset="-128"/>
              </a:rPr>
              <a:t>色マーカー＆スマホスタンドケース</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a:solidFill>
                  <a:srgbClr val="333333"/>
                </a:solidFill>
                <a:effectLst/>
                <a:latin typeface="Meiryo" panose="020B0604030504040204" pitchFamily="34" charset="-128"/>
                <a:ea typeface="Meiryo" panose="020B0604030504040204" pitchFamily="34" charset="-128"/>
              </a:rPr>
              <a:t>16×144×65mm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色マーカー＆スマホスタンドケースはスマホスタンドとして使えるケースに入った</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色マーカーです。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マーカーは、パープル、イエロー、ピンク、グリーンの</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色入りです。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実用性の高いノベルティとして来場記念品や周年記念品にお役立てください。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17929</TotalTime>
  <Words>176</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604</cp:revision>
  <cp:lastPrinted>2021-10-13T13:51:27Z</cp:lastPrinted>
  <dcterms:created xsi:type="dcterms:W3CDTF">2013-12-25T09:34:24Z</dcterms:created>
  <dcterms:modified xsi:type="dcterms:W3CDTF">2024-11-14T04:44:48Z</dcterms:modified>
</cp:coreProperties>
</file>