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モバイルクリーンスティック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14×110×23mm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モバイルクリーナースティックは細かい部分のお掃除に役立つスティッククリーナーです。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種類のお掃除アイテムがコンパクトに収納されております。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キーボードやイヤホン、モバイル機器など繊細な部分に溜まるホコリの除去に役立ちます。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165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605</cp:revision>
  <cp:lastPrinted>2021-10-13T13:51:27Z</cp:lastPrinted>
  <dcterms:created xsi:type="dcterms:W3CDTF">2013-12-25T09:34:24Z</dcterms:created>
  <dcterms:modified xsi:type="dcterms:W3CDTF">2024-11-14T04:45:49Z</dcterms:modified>
</cp:coreProperties>
</file>