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2026/6/9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2026/6/9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2026/6/9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2026/6/9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2026/6/9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2026/6/9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2026/6/9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2026/6/9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2026/6/9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2026/6/9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2026/6/9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2026/6/9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2026/6/9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82909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ポケットサイズのメモセット</a:t>
            </a:r>
            <a:endParaRPr lang="ja-JP" altLang="en-US" sz="1600" b="1" i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13×67×100mm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76462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フルカラーインクジェット・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色シルク印刷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PVC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･紙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98573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持ち運びしやすい、スタイリッシュな手帳型のメモセットです。用途に応じて使い分けられるカラフルな付箋を備え、オフィスや学校などさまざまなシーンで活躍します。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実用性が高く、ノベルティや記念品にもおすすめです。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70368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17926</TotalTime>
  <Words>168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592</cp:revision>
  <cp:lastPrinted>2021-10-13T13:51:27Z</cp:lastPrinted>
  <dcterms:created xsi:type="dcterms:W3CDTF">2013-12-25T09:34:24Z</dcterms:created>
  <dcterms:modified xsi:type="dcterms:W3CDTF">2026-06-09T03:07:04Z</dcterms:modified>
</cp:coreProperties>
</file>