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スタイリッシュインテリア電波時計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171×220×35mm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色パッド・フルカラーインクジェット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スタイリッシュ インテリア電波時計は、大型液晶で見やすい仕様の電波時計です。置き時計と掛け時計の兼用で本体表面上部または下部に</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標準時刻電波受信機能付きなので正確な時刻表示を常に表示します。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時間が見やすいビックサイズの文字表示で、日付や曜日・温度もひと目でわかります。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196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2024-11-14T02:50:44Z</dcterms:modified>
</cp:coreProperties>
</file>