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モシモニソナエル　安心おたすけ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ﾎﾟｰﾁ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125×205mm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･ﾎﾟﾘｴｽﾃﾙ･綿･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災害時も便利で安心の救急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点セット。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Ｌ字型ポーチで、広げたときに中身が見やすく、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使い勝手も考えたセット商品です。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ｾｯﾄ内容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ばんそうこう大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×4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×2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･ｶｯﾄ綿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･綿棒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×10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･三角巾･ﾎﾟｰﾁ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2025-10-17T08:50:12Z</dcterms:modified>
</cp:coreProperties>
</file>