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貴重品まとめるポーチ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205×142×20mm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ポリウレタン・ポリエステル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カードや通帳など大切なものを仕分け管理できるポーチです。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中のファスナポーチも単体で取り外しができるので、使う人の立場をよく考えたアイデア商品です。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17946</TotalTime>
  <Words>159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2025-10-16T02:58:38Z</dcterms:modified>
</cp:coreProperties>
</file>