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モシモニソナエル　ラジオ付マルチランタン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185×78×75mm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一色パッド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モシモニソナエルラジオ付マルチランタンは、災害時に役立つラジオ付きランタンです。ソーラー充電・手動ダイナモ充電・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充電も可能な安心の防災アイテムです！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備考：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LED5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灯式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ｹｰﾌﾞﾙ付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17938</TotalTime>
  <Words>151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579</cp:revision>
  <cp:lastPrinted>2021-10-13T13:51:27Z</cp:lastPrinted>
  <dcterms:created xsi:type="dcterms:W3CDTF">2013-12-25T09:34:24Z</dcterms:created>
  <dcterms:modified xsi:type="dcterms:W3CDTF">2026-05-26T01:51:58Z</dcterms:modified>
</cp:coreProperties>
</file>