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スタイルトランスフォームライト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最大時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/325×130×87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/155×130×87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ハンディ・ランタン・スタンドの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3WAY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仕様です。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日常用と非常時用を兼務する、マルチ機能が便利で嬉しいライトです。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LED1+10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168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2025-10-16T03:47:39Z</dcterms:modified>
</cp:coreProperties>
</file>