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3" d="100"/>
          <a:sy n="103" d="100"/>
        </p:scale>
        <p:origin x="1424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 防災ボトル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ﾎﾞﾄﾙ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φ80×235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･ｱﾙﾐﾆｳﾑ･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HDPE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SAP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IXPE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ボトル入りの防災用品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携帯トイレや絆創膏など衛生用品入りもポイント。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ボトルサイズも大容量で使い勝手の良いアイテム。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ﾎﾞﾄﾙ･ｱﾙﾐｼｰﾄ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(1400×700mm)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･携帯簡易ﾄｲﾚ･ﾗｲﾄ･ﾎﾟﾘ袋･不織布ﾏｽｸ･防災ﾌﾞｯｸ･ばんそうこう大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×2､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ﾎﾞﾄﾙ容量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/940ml､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ﾗｲﾄ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228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2025-10-17T08:56:44Z</dcterms:modified>
</cp:coreProperties>
</file>