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モシモニソナエル マルチ充電ランタンライト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伸長時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φ92×200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収納時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φ92×143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災害時に役立つ「モバイルバッテリー機能」は、非常時に助かる容量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1200mAh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ソーラー＆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USB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充電することができる、マルチ仕様なランタンライトです。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備考：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LED6+1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灯式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､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USB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ｹｰﾌﾞﾙ付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17940</TotalTime>
  <Words>169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578</cp:revision>
  <cp:lastPrinted>2021-10-13T13:51:27Z</cp:lastPrinted>
  <dcterms:created xsi:type="dcterms:W3CDTF">2013-12-25T09:34:24Z</dcterms:created>
  <dcterms:modified xsi:type="dcterms:W3CDTF">2025-10-16T03:34:32Z</dcterms:modified>
</cp:coreProperties>
</file>