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ショートボトルティッシュ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φ68×147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色シルク印刷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ショートボトルティッシュはディスプレイ映えする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色展開のカラフルなボトルテッシュ（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/30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組）です。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市販のティッシュを詰め替えることによって、使い捨てること無く使えます。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車のドリンクホルダーにぴったりなスリムサイズで、様々な場所で利用可能です。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色取混ぜ（イエロー・イエローグリーン・オレンジ・グリーン・ブラウン・ブラック・ブルー・ライトブルー・レッド・ワインレッド）となっているので商品カラーは選択できません。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17922</TotalTime>
  <Words>214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572</cp:revision>
  <cp:lastPrinted>2021-10-13T13:51:27Z</cp:lastPrinted>
  <dcterms:created xsi:type="dcterms:W3CDTF">2013-12-25T09:34:24Z</dcterms:created>
  <dcterms:modified xsi:type="dcterms:W3CDTF">2024-11-14T03:14:15Z</dcterms:modified>
</cp:coreProperties>
</file>