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　必携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ｼﾞｯﾊﾟｰﾊﾞｯｸﾞ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/145×184mm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綿･ｱﾙﾐﾆｳﾑ･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･紙･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･ﾎﾟﾘｴｽﾃﾙ･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不織布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低価格で、内容充実の防災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点セット。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カバンに常備しておけるコンパクトサイズ。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リュックやベルトループに掛けられるカラビナ付。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圧縮ﾀｵﾙ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(200×200mm)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･ｱﾙﾐｼｰﾄ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(1400×700mm)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･ｶﾗﾋﾞﾅ･ｼﾞｯﾊﾟｰﾊﾞｯｸﾞ･ﾎｲｯｽﾙ･不織布ﾏｽｸ･防災ﾌﾞｯｸ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188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563</cp:revision>
  <cp:lastPrinted>2021-10-13T13:51:27Z</cp:lastPrinted>
  <dcterms:created xsi:type="dcterms:W3CDTF">2013-12-25T09:34:24Z</dcterms:created>
  <dcterms:modified xsi:type="dcterms:W3CDTF">2025-10-17T09:01:50Z</dcterms:modified>
</cp:coreProperties>
</file>