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溶かしてなめらかアイスクリームスプーン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全長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/105mm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パッド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</a:t>
            </a:r>
            <a:r>
              <a:rPr kumimoji="1"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ｱﾙﾐﾆｳﾑ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熱伝導によってアイスを溶かしてすくえる。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高級感のある落ち着いた色合いがおしゃれ。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名入れが映え使いやすいシンプル形状。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17924</TotalTime>
  <Words>144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564</cp:revision>
  <cp:lastPrinted>2021-10-13T13:51:27Z</cp:lastPrinted>
  <dcterms:created xsi:type="dcterms:W3CDTF">2013-12-25T09:34:24Z</dcterms:created>
  <dcterms:modified xsi:type="dcterms:W3CDTF">2025-10-20T01:18:18Z</dcterms:modified>
</cp:coreProperties>
</file>