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シャイニングオーロラポーチ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80×125mm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･アルミニウム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シャイニングオーロラポーチはオーロラ風に反射する生地を使った、マルチに使える小物ポーチです。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バッグ等に掛けられる便利なカラビナ付き。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スナップボタンで開閉シート状に開く仕様です。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表面・裏面いずれかに名入れが可能です。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170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2024-11-14T03:35:42Z</dcterms:modified>
</cp:coreProperties>
</file>