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en-US" altLang="ja-JP" sz="1600" b="1" dirty="0">
                <a:solidFill>
                  <a:schemeClr val="tx1"/>
                </a:solidFill>
              </a:rPr>
              <a:t>4</a:t>
            </a:r>
            <a:r>
              <a:rPr lang="ja-JP" altLang="en-US" sz="1600" b="1">
                <a:solidFill>
                  <a:schemeClr val="tx1"/>
                </a:solidFill>
              </a:rPr>
              <a:t>色コルクボールペン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全長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/143mm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パッド</a:t>
            </a:r>
            <a:r>
              <a:rPr kumimoji="1"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7" y="2402226"/>
            <a:ext cx="2978601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ABS(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麦わら配合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･ｺﾙｸ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コルクと麦わらを使用することにより、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合成樹脂の使用量を削減できる４色ボールペン。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特徴的なコルクボディが目を惹きます。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包装袋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17925</TotalTime>
  <Words>156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565</cp:revision>
  <cp:lastPrinted>2021-10-13T13:51:27Z</cp:lastPrinted>
  <dcterms:created xsi:type="dcterms:W3CDTF">2013-12-25T09:34:24Z</dcterms:created>
  <dcterms:modified xsi:type="dcterms:W3CDTF">2025-10-20T01:20:29Z</dcterms:modified>
</cp:coreProperties>
</file>