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46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ムシトル～ン！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WAY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ランタンライト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φ85×135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色パッド印刷・フルカラーインクジェット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虫を光に誘いやっつける虫誘引ライトと、ハンディランタンライトの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WAY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仕様です。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アウトドアや自宅のベランダ、玄関で活躍します。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小型ブラシ付属のため、簡単に掃除もできます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単四乾電池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17954</TotalTime>
  <Words>177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582</cp:revision>
  <cp:lastPrinted>2021-10-13T13:51:27Z</cp:lastPrinted>
  <dcterms:created xsi:type="dcterms:W3CDTF">2013-12-25T09:34:24Z</dcterms:created>
  <dcterms:modified xsi:type="dcterms:W3CDTF">2025-10-16T03:54:41Z</dcterms:modified>
</cp:coreProperties>
</file>