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ムーア　ハンディポーチ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110×195×25mm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ポーチが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つ連なった見た目で、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カ所に小物を分けて収納できる仕様です。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スマホも楽々入るサイズなのでお出かけにも便利です。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17957</TotalTime>
  <Words>151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2025-10-16T03:13:58Z</dcterms:modified>
</cp:coreProperties>
</file>