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80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モシモニソナエル 防災備蓄ボトル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点セット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7" y="1685453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ﾎﾞﾄﾙ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φ73×185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</a:t>
            </a:r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PS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･ｱﾙﾐﾆｳﾑ･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･ﾎﾟﾘｴｽﾃﾙ･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PP(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不織布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･紙･綿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ボトル入りの防災アイテム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点セット。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自宅やオフィス、車内の空きスペースに保管。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いざという時に備えておきたい防災セット。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ｾｯﾄ内容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ﾎﾞﾄﾙ･圧縮ﾀｵﾙ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(200×200mm)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･ｱﾙﾐｼｰﾄ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(1400×700mm)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･ﾎｲｯｽﾙ･不織布ﾏｽｸ･防災ﾌﾞｯｸ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､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ﾎﾞﾄﾙ容量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/630ml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17931</TotalTime>
  <Words>204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570</cp:revision>
  <cp:lastPrinted>2021-10-13T13:51:27Z</cp:lastPrinted>
  <dcterms:created xsi:type="dcterms:W3CDTF">2013-12-25T09:34:24Z</dcterms:created>
  <dcterms:modified xsi:type="dcterms:W3CDTF">2025-10-20T01:31:50Z</dcterms:modified>
</cp:coreProperties>
</file>