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モシモニソナエル 防災備蓄ボトル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7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点セット</a:t>
            </a:r>
            <a:endParaRPr lang="en-US" altLang="ja-JP" sz="16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7" y="1685453"/>
            <a:ext cx="2940505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ﾎﾞﾄﾙ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φ73×185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シルク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or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インクジェット</a:t>
            </a:r>
            <a:r>
              <a:rPr kumimoji="1"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7" y="2402226"/>
            <a:ext cx="2978601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PS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･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･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PE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･ｱﾙﾐﾆｳﾑ･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PET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･ﾎﾟﾘｴｽﾃﾙ･紙･綿</a:t>
            </a:r>
            <a:endParaRPr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ボトル入りの防災アイテム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7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点セット。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自宅やオフィス、車内の空きスペースに保管。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避難時も安心な、ホイッスルや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LED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ライト入り。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化粧箱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名入れ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ｾｯﾄ内容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ﾎﾞﾄﾙ･圧縮ﾀｵﾙ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(200×200mm)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･ｱﾙﾐｼｰﾄ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(1400×700mm)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LED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ﾗｲﾄ･ﾚｲﾝﾎﾟﾝﾁｮ･ﾎｲｯｽﾙ･防災ﾌﾞｯｸ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､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ﾎﾞﾄﾙ容量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/630ml､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ﾗｲﾄ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単三乾電池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本使用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別途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endParaRPr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17932</TotalTime>
  <Words>210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571</cp:revision>
  <cp:lastPrinted>2021-10-13T13:51:27Z</cp:lastPrinted>
  <dcterms:created xsi:type="dcterms:W3CDTF">2013-12-25T09:34:24Z</dcterms:created>
  <dcterms:modified xsi:type="dcterms:W3CDTF">2025-10-20T01:33:55Z</dcterms:modified>
</cp:coreProperties>
</file>