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モシモニソナエル　防災ポーチ</a:t>
            </a:r>
            <a:r>
              <a:rPr lang="en-US" altLang="ja-JP" sz="1600" b="1" dirty="0">
                <a:solidFill>
                  <a:schemeClr val="tx1"/>
                </a:solidFill>
              </a:rPr>
              <a:t>7</a:t>
            </a:r>
            <a:r>
              <a:rPr lang="ja-JP" altLang="en-US" sz="1600" b="1">
                <a:solidFill>
                  <a:schemeClr val="tx1"/>
                </a:solidFill>
              </a:rPr>
              <a:t>点セット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ﾎﾟｰﾁ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/156×110×25mm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･ｱﾙﾐﾆｳﾑ･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･ﾎﾟﾘｴｽﾃﾙ･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不織布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･紙･綿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非常時に必要なアイテムをまとめた防災ポーチ。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持ち運びしやすいコンパクトサイズ。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日常使いのバッグや職場のデスクでの保管に最適。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</a:rPr>
              <a:t>ｾｯﾄ内容</a:t>
            </a:r>
            <a:r>
              <a:rPr lang="en-US" altLang="ja-JP" sz="1000" dirty="0">
                <a:solidFill>
                  <a:schemeClr val="tx1"/>
                </a:solidFill>
              </a:rPr>
              <a:t>/</a:t>
            </a:r>
            <a:r>
              <a:rPr lang="ja-JP" altLang="en-US" sz="1000">
                <a:solidFill>
                  <a:schemeClr val="tx1"/>
                </a:solidFill>
              </a:rPr>
              <a:t>ﾎﾟｰﾁ･圧縮ﾀｵﾙ</a:t>
            </a:r>
            <a:r>
              <a:rPr lang="en-US" altLang="ja-JP" sz="1000" dirty="0">
                <a:solidFill>
                  <a:schemeClr val="tx1"/>
                </a:solidFill>
              </a:rPr>
              <a:t>(200×200mm)</a:t>
            </a:r>
            <a:r>
              <a:rPr lang="ja-JP" altLang="en-US" sz="1000">
                <a:solidFill>
                  <a:schemeClr val="tx1"/>
                </a:solidFill>
              </a:rPr>
              <a:t>･ｱﾙﾐｼｰﾄ</a:t>
            </a:r>
            <a:r>
              <a:rPr lang="en-US" altLang="ja-JP" sz="1000" dirty="0">
                <a:solidFill>
                  <a:schemeClr val="tx1"/>
                </a:solidFill>
              </a:rPr>
              <a:t>(1400×700mm)</a:t>
            </a:r>
            <a:r>
              <a:rPr lang="ja-JP" altLang="en-US" sz="1000">
                <a:solidFill>
                  <a:schemeClr val="tx1"/>
                </a:solidFill>
              </a:rPr>
              <a:t>･ｳｪｯﾄﾃｨｯｼｭ･ﾎｲｯｽﾙ･不織布ﾏｽｸ･防災ﾌﾞｯｸ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17933</TotalTime>
  <Words>191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572</cp:revision>
  <cp:lastPrinted>2021-10-13T13:51:27Z</cp:lastPrinted>
  <dcterms:created xsi:type="dcterms:W3CDTF">2013-12-25T09:34:24Z</dcterms:created>
  <dcterms:modified xsi:type="dcterms:W3CDTF">2025-10-20T01:36:26Z</dcterms:modified>
</cp:coreProperties>
</file>